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8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E25BD-6B0F-43A3-96E4-67CE18AAF05E}" v="58" dt="2022-11-13T16:53:52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94"/>
  </p:normalViewPr>
  <p:slideViewPr>
    <p:cSldViewPr snapToGrid="0" snapToObjects="1">
      <p:cViewPr varScale="1">
        <p:scale>
          <a:sx n="94" d="100"/>
          <a:sy n="94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ace Shiver" userId="c641058f-d929-48ae-9071-39b764bd916f" providerId="ADAL" clId="{033E25BD-6B0F-43A3-96E4-67CE18AAF05E}"/>
    <pc:docChg chg="undo custSel addSld delSld modSld sldOrd">
      <pc:chgData name="Candace Shiver" userId="c641058f-d929-48ae-9071-39b764bd916f" providerId="ADAL" clId="{033E25BD-6B0F-43A3-96E4-67CE18AAF05E}" dt="2022-11-13T16:53:52.455" v="2655"/>
      <pc:docMkLst>
        <pc:docMk/>
      </pc:docMkLst>
      <pc:sldChg chg="addSp delSp modSp mod modTransition setClrOvrMap">
        <pc:chgData name="Candace Shiver" userId="c641058f-d929-48ae-9071-39b764bd916f" providerId="ADAL" clId="{033E25BD-6B0F-43A3-96E4-67CE18AAF05E}" dt="2022-11-13T16:53:52.455" v="2655"/>
        <pc:sldMkLst>
          <pc:docMk/>
          <pc:sldMk cId="1130958924" sldId="256"/>
        </pc:sldMkLst>
        <pc:spChg chg="mod">
          <ac:chgData name="Candace Shiver" userId="c641058f-d929-48ae-9071-39b764bd916f" providerId="ADAL" clId="{033E25BD-6B0F-43A3-96E4-67CE18AAF05E}" dt="2022-11-13T16:51:32.075" v="2647" actId="14100"/>
          <ac:spMkLst>
            <pc:docMk/>
            <pc:sldMk cId="1130958924" sldId="256"/>
            <ac:spMk id="2" creationId="{5C1A7E53-AF6D-250D-6F50-C7EFC2735BF8}"/>
          </ac:spMkLst>
        </pc:spChg>
        <pc:spChg chg="mod">
          <ac:chgData name="Candace Shiver" userId="c641058f-d929-48ae-9071-39b764bd916f" providerId="ADAL" clId="{033E25BD-6B0F-43A3-96E4-67CE18AAF05E}" dt="2022-11-13T16:51:39.254" v="2650" actId="403"/>
          <ac:spMkLst>
            <pc:docMk/>
            <pc:sldMk cId="1130958924" sldId="256"/>
            <ac:spMk id="3" creationId="{94F90C7A-CE8D-4478-AF69-48377E2CEBEB}"/>
          </ac:spMkLst>
        </pc:spChg>
        <pc:spChg chg="add del">
          <ac:chgData name="Candace Shiver" userId="c641058f-d929-48ae-9071-39b764bd916f" providerId="ADAL" clId="{033E25BD-6B0F-43A3-96E4-67CE18AAF05E}" dt="2022-11-13T14:29:15.501" v="2378" actId="26606"/>
          <ac:spMkLst>
            <pc:docMk/>
            <pc:sldMk cId="1130958924" sldId="256"/>
            <ac:spMk id="40" creationId="{0671A8AE-40A1-4631-A6B8-581AFF065482}"/>
          </ac:spMkLst>
        </pc:spChg>
        <pc:spChg chg="add del">
          <ac:chgData name="Candace Shiver" userId="c641058f-d929-48ae-9071-39b764bd916f" providerId="ADAL" clId="{033E25BD-6B0F-43A3-96E4-67CE18AAF05E}" dt="2022-11-13T14:29:15.501" v="2378" actId="26606"/>
          <ac:spMkLst>
            <pc:docMk/>
            <pc:sldMk cId="1130958924" sldId="256"/>
            <ac:spMk id="41" creationId="{A44CD100-6267-4E62-AA64-2182A3A6A1C0}"/>
          </ac:spMkLst>
        </pc:spChg>
        <pc:spChg chg="add del">
          <ac:chgData name="Candace Shiver" userId="c641058f-d929-48ae-9071-39b764bd916f" providerId="ADAL" clId="{033E25BD-6B0F-43A3-96E4-67CE18AAF05E}" dt="2022-11-13T14:29:01.233" v="2369" actId="26606"/>
          <ac:spMkLst>
            <pc:docMk/>
            <pc:sldMk cId="1130958924" sldId="256"/>
            <ac:spMk id="46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4:29:01.233" v="2369" actId="26606"/>
          <ac:spMkLst>
            <pc:docMk/>
            <pc:sldMk cId="1130958924" sldId="256"/>
            <ac:spMk id="48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4:29:01.233" v="2369" actId="26606"/>
          <ac:spMkLst>
            <pc:docMk/>
            <pc:sldMk cId="1130958924" sldId="256"/>
            <ac:spMk id="50" creationId="{B01B0E58-A5C8-4CDA-A2E0-35DF94E59857}"/>
          </ac:spMkLst>
        </pc:spChg>
        <pc:spChg chg="add del">
          <ac:chgData name="Candace Shiver" userId="c641058f-d929-48ae-9071-39b764bd916f" providerId="ADAL" clId="{033E25BD-6B0F-43A3-96E4-67CE18AAF05E}" dt="2022-11-13T14:29:05.191" v="2371" actId="26606"/>
          <ac:spMkLst>
            <pc:docMk/>
            <pc:sldMk cId="1130958924" sldId="256"/>
            <ac:spMk id="52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4:29:05.191" v="2371" actId="26606"/>
          <ac:spMkLst>
            <pc:docMk/>
            <pc:sldMk cId="1130958924" sldId="256"/>
            <ac:spMk id="53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4:29:05.191" v="2371" actId="26606"/>
          <ac:spMkLst>
            <pc:docMk/>
            <pc:sldMk cId="1130958924" sldId="256"/>
            <ac:spMk id="54" creationId="{B01B0E58-A5C8-4CDA-A2E0-35DF94E59857}"/>
          </ac:spMkLst>
        </pc:spChg>
        <pc:spChg chg="add del">
          <ac:chgData name="Candace Shiver" userId="c641058f-d929-48ae-9071-39b764bd916f" providerId="ADAL" clId="{033E25BD-6B0F-43A3-96E4-67CE18AAF05E}" dt="2022-11-13T14:29:07.383" v="2373" actId="26606"/>
          <ac:spMkLst>
            <pc:docMk/>
            <pc:sldMk cId="1130958924" sldId="256"/>
            <ac:spMk id="56" creationId="{A52FF1B8-145F-47AA-9F6F-7DA3201AA6CB}"/>
          </ac:spMkLst>
        </pc:spChg>
        <pc:spChg chg="add del">
          <ac:chgData name="Candace Shiver" userId="c641058f-d929-48ae-9071-39b764bd916f" providerId="ADAL" clId="{033E25BD-6B0F-43A3-96E4-67CE18AAF05E}" dt="2022-11-13T14:29:07.383" v="2373" actId="26606"/>
          <ac:spMkLst>
            <pc:docMk/>
            <pc:sldMk cId="1130958924" sldId="256"/>
            <ac:spMk id="57" creationId="{6DFE8A8C-8C1F-40A1-8A45-9D05B0DD8EF8}"/>
          </ac:spMkLst>
        </pc:spChg>
        <pc:spChg chg="add del">
          <ac:chgData name="Candace Shiver" userId="c641058f-d929-48ae-9071-39b764bd916f" providerId="ADAL" clId="{033E25BD-6B0F-43A3-96E4-67CE18AAF05E}" dt="2022-11-13T14:29:07.383" v="2373" actId="26606"/>
          <ac:spMkLst>
            <pc:docMk/>
            <pc:sldMk cId="1130958924" sldId="256"/>
            <ac:spMk id="58" creationId="{EE1EF8C3-8F8A-447D-A5FF-C12426825418}"/>
          </ac:spMkLst>
        </pc:spChg>
        <pc:spChg chg="add del">
          <ac:chgData name="Candace Shiver" userId="c641058f-d929-48ae-9071-39b764bd916f" providerId="ADAL" clId="{033E25BD-6B0F-43A3-96E4-67CE18AAF05E}" dt="2022-11-13T14:29:07.383" v="2373" actId="26606"/>
          <ac:spMkLst>
            <pc:docMk/>
            <pc:sldMk cId="1130958924" sldId="256"/>
            <ac:spMk id="59" creationId="{1B511BAF-6DC3-420A-8603-96945C66ADB3}"/>
          </ac:spMkLst>
        </pc:spChg>
        <pc:spChg chg="add del">
          <ac:chgData name="Candace Shiver" userId="c641058f-d929-48ae-9071-39b764bd916f" providerId="ADAL" clId="{033E25BD-6B0F-43A3-96E4-67CE18AAF05E}" dt="2022-11-13T14:29:07.383" v="2373" actId="26606"/>
          <ac:spMkLst>
            <pc:docMk/>
            <pc:sldMk cId="1130958924" sldId="256"/>
            <ac:spMk id="60" creationId="{6C60306D-4E52-44F2-9372-D634B17B8A97}"/>
          </ac:spMkLst>
        </pc:spChg>
        <pc:spChg chg="add del">
          <ac:chgData name="Candace Shiver" userId="c641058f-d929-48ae-9071-39b764bd916f" providerId="ADAL" clId="{033E25BD-6B0F-43A3-96E4-67CE18AAF05E}" dt="2022-11-13T14:29:14.017" v="2375" actId="26606"/>
          <ac:spMkLst>
            <pc:docMk/>
            <pc:sldMk cId="1130958924" sldId="256"/>
            <ac:spMk id="62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4:29:14.017" v="2375" actId="26606"/>
          <ac:spMkLst>
            <pc:docMk/>
            <pc:sldMk cId="1130958924" sldId="256"/>
            <ac:spMk id="63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4:29:14.017" v="2375" actId="26606"/>
          <ac:spMkLst>
            <pc:docMk/>
            <pc:sldMk cId="1130958924" sldId="256"/>
            <ac:spMk id="64" creationId="{B01B0E58-A5C8-4CDA-A2E0-35DF94E59857}"/>
          </ac:spMkLst>
        </pc:spChg>
        <pc:spChg chg="add del">
          <ac:chgData name="Candace Shiver" userId="c641058f-d929-48ae-9071-39b764bd916f" providerId="ADAL" clId="{033E25BD-6B0F-43A3-96E4-67CE18AAF05E}" dt="2022-11-13T14:29:15.486" v="2377" actId="26606"/>
          <ac:spMkLst>
            <pc:docMk/>
            <pc:sldMk cId="1130958924" sldId="256"/>
            <ac:spMk id="66" creationId="{4063B759-00FC-46D1-9898-8E8625268FAF}"/>
          </ac:spMkLst>
        </pc:spChg>
        <pc:spChg chg="add del">
          <ac:chgData name="Candace Shiver" userId="c641058f-d929-48ae-9071-39b764bd916f" providerId="ADAL" clId="{033E25BD-6B0F-43A3-96E4-67CE18AAF05E}" dt="2022-11-13T14:29:15.486" v="2377" actId="26606"/>
          <ac:spMkLst>
            <pc:docMk/>
            <pc:sldMk cId="1130958924" sldId="256"/>
            <ac:spMk id="67" creationId="{D5B012D8-7F27-4758-9AC6-C889B154BD73}"/>
          </ac:spMkLst>
        </pc:spChg>
        <pc:spChg chg="add del">
          <ac:chgData name="Candace Shiver" userId="c641058f-d929-48ae-9071-39b764bd916f" providerId="ADAL" clId="{033E25BD-6B0F-43A3-96E4-67CE18AAF05E}" dt="2022-11-13T14:38:18.495" v="2485" actId="26606"/>
          <ac:spMkLst>
            <pc:docMk/>
            <pc:sldMk cId="1130958924" sldId="256"/>
            <ac:spMk id="69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4:38:18.495" v="2485" actId="26606"/>
          <ac:spMkLst>
            <pc:docMk/>
            <pc:sldMk cId="1130958924" sldId="256"/>
            <ac:spMk id="70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4:38:18.495" v="2485" actId="26606"/>
          <ac:spMkLst>
            <pc:docMk/>
            <pc:sldMk cId="1130958924" sldId="256"/>
            <ac:spMk id="71" creationId="{B01B0E58-A5C8-4CDA-A2E0-35DF94E59857}"/>
          </ac:spMkLst>
        </pc:spChg>
        <pc:spChg chg="add del">
          <ac:chgData name="Candace Shiver" userId="c641058f-d929-48ae-9071-39b764bd916f" providerId="ADAL" clId="{033E25BD-6B0F-43A3-96E4-67CE18AAF05E}" dt="2022-11-13T14:37:40.579" v="2470" actId="26606"/>
          <ac:spMkLst>
            <pc:docMk/>
            <pc:sldMk cId="1130958924" sldId="256"/>
            <ac:spMk id="76" creationId="{A52FF1B8-145F-47AA-9F6F-7DA3201AA6CB}"/>
          </ac:spMkLst>
        </pc:spChg>
        <pc:spChg chg="add del">
          <ac:chgData name="Candace Shiver" userId="c641058f-d929-48ae-9071-39b764bd916f" providerId="ADAL" clId="{033E25BD-6B0F-43A3-96E4-67CE18AAF05E}" dt="2022-11-13T14:37:40.579" v="2470" actId="26606"/>
          <ac:spMkLst>
            <pc:docMk/>
            <pc:sldMk cId="1130958924" sldId="256"/>
            <ac:spMk id="78" creationId="{6DFE8A8C-8C1F-40A1-8A45-9D05B0DD8EF8}"/>
          </ac:spMkLst>
        </pc:spChg>
        <pc:spChg chg="add del">
          <ac:chgData name="Candace Shiver" userId="c641058f-d929-48ae-9071-39b764bd916f" providerId="ADAL" clId="{033E25BD-6B0F-43A3-96E4-67CE18AAF05E}" dt="2022-11-13T14:37:40.579" v="2470" actId="26606"/>
          <ac:spMkLst>
            <pc:docMk/>
            <pc:sldMk cId="1130958924" sldId="256"/>
            <ac:spMk id="80" creationId="{EE1EF8C3-8F8A-447D-A5FF-C12426825418}"/>
          </ac:spMkLst>
        </pc:spChg>
        <pc:spChg chg="add del">
          <ac:chgData name="Candace Shiver" userId="c641058f-d929-48ae-9071-39b764bd916f" providerId="ADAL" clId="{033E25BD-6B0F-43A3-96E4-67CE18AAF05E}" dt="2022-11-13T14:37:40.579" v="2470" actId="26606"/>
          <ac:spMkLst>
            <pc:docMk/>
            <pc:sldMk cId="1130958924" sldId="256"/>
            <ac:spMk id="82" creationId="{1B511BAF-6DC3-420A-8603-96945C66ADB3}"/>
          </ac:spMkLst>
        </pc:spChg>
        <pc:spChg chg="add del">
          <ac:chgData name="Candace Shiver" userId="c641058f-d929-48ae-9071-39b764bd916f" providerId="ADAL" clId="{033E25BD-6B0F-43A3-96E4-67CE18AAF05E}" dt="2022-11-13T14:37:43.320" v="2472" actId="26606"/>
          <ac:spMkLst>
            <pc:docMk/>
            <pc:sldMk cId="1130958924" sldId="256"/>
            <ac:spMk id="84" creationId="{42D4960A-896E-4F6B-BF65-B4662AC9DEB6}"/>
          </ac:spMkLst>
        </pc:spChg>
        <pc:spChg chg="add del">
          <ac:chgData name="Candace Shiver" userId="c641058f-d929-48ae-9071-39b764bd916f" providerId="ADAL" clId="{033E25BD-6B0F-43A3-96E4-67CE18AAF05E}" dt="2022-11-13T14:37:43.320" v="2472" actId="26606"/>
          <ac:spMkLst>
            <pc:docMk/>
            <pc:sldMk cId="1130958924" sldId="256"/>
            <ac:spMk id="85" creationId="{5684944A-8803-462C-84C5-4576C56A7758}"/>
          </ac:spMkLst>
        </pc:spChg>
        <pc:spChg chg="add del">
          <ac:chgData name="Candace Shiver" userId="c641058f-d929-48ae-9071-39b764bd916f" providerId="ADAL" clId="{033E25BD-6B0F-43A3-96E4-67CE18AAF05E}" dt="2022-11-13T14:37:43.320" v="2472" actId="26606"/>
          <ac:spMkLst>
            <pc:docMk/>
            <pc:sldMk cId="1130958924" sldId="256"/>
            <ac:spMk id="86" creationId="{E07F3B49-8C20-42F5-831D-59306D05F667}"/>
          </ac:spMkLst>
        </pc:spChg>
        <pc:spChg chg="add del">
          <ac:chgData name="Candace Shiver" userId="c641058f-d929-48ae-9071-39b764bd916f" providerId="ADAL" clId="{033E25BD-6B0F-43A3-96E4-67CE18AAF05E}" dt="2022-11-13T14:37:46.731" v="2474" actId="26606"/>
          <ac:spMkLst>
            <pc:docMk/>
            <pc:sldMk cId="1130958924" sldId="256"/>
            <ac:spMk id="88" creationId="{0671A8AE-40A1-4631-A6B8-581AFF065482}"/>
          </ac:spMkLst>
        </pc:spChg>
        <pc:spChg chg="add del">
          <ac:chgData name="Candace Shiver" userId="c641058f-d929-48ae-9071-39b764bd916f" providerId="ADAL" clId="{033E25BD-6B0F-43A3-96E4-67CE18AAF05E}" dt="2022-11-13T14:37:46.731" v="2474" actId="26606"/>
          <ac:spMkLst>
            <pc:docMk/>
            <pc:sldMk cId="1130958924" sldId="256"/>
            <ac:spMk id="89" creationId="{A44CD100-6267-4E62-AA64-2182A3A6A1C0}"/>
          </ac:spMkLst>
        </pc:spChg>
        <pc:spChg chg="add del">
          <ac:chgData name="Candace Shiver" userId="c641058f-d929-48ae-9071-39b764bd916f" providerId="ADAL" clId="{033E25BD-6B0F-43A3-96E4-67CE18AAF05E}" dt="2022-11-13T14:37:50.981" v="2476" actId="26606"/>
          <ac:spMkLst>
            <pc:docMk/>
            <pc:sldMk cId="1130958924" sldId="256"/>
            <ac:spMk id="91" creationId="{26B4480E-B7FF-4481-890E-043A69AE6FE2}"/>
          </ac:spMkLst>
        </pc:spChg>
        <pc:spChg chg="add del">
          <ac:chgData name="Candace Shiver" userId="c641058f-d929-48ae-9071-39b764bd916f" providerId="ADAL" clId="{033E25BD-6B0F-43A3-96E4-67CE18AAF05E}" dt="2022-11-13T14:38:01.944" v="2478" actId="26606"/>
          <ac:spMkLst>
            <pc:docMk/>
            <pc:sldMk cId="1130958924" sldId="256"/>
            <ac:spMk id="95" creationId="{A52FF1B8-145F-47AA-9F6F-7DA3201AA6CB}"/>
          </ac:spMkLst>
        </pc:spChg>
        <pc:spChg chg="add del">
          <ac:chgData name="Candace Shiver" userId="c641058f-d929-48ae-9071-39b764bd916f" providerId="ADAL" clId="{033E25BD-6B0F-43A3-96E4-67CE18AAF05E}" dt="2022-11-13T14:38:01.944" v="2478" actId="26606"/>
          <ac:spMkLst>
            <pc:docMk/>
            <pc:sldMk cId="1130958924" sldId="256"/>
            <ac:spMk id="96" creationId="{6DFE8A8C-8C1F-40A1-8A45-9D05B0DD8EF8}"/>
          </ac:spMkLst>
        </pc:spChg>
        <pc:spChg chg="add del">
          <ac:chgData name="Candace Shiver" userId="c641058f-d929-48ae-9071-39b764bd916f" providerId="ADAL" clId="{033E25BD-6B0F-43A3-96E4-67CE18AAF05E}" dt="2022-11-13T14:38:01.944" v="2478" actId="26606"/>
          <ac:spMkLst>
            <pc:docMk/>
            <pc:sldMk cId="1130958924" sldId="256"/>
            <ac:spMk id="97" creationId="{EE1EF8C3-8F8A-447D-A5FF-C12426825418}"/>
          </ac:spMkLst>
        </pc:spChg>
        <pc:spChg chg="add del">
          <ac:chgData name="Candace Shiver" userId="c641058f-d929-48ae-9071-39b764bd916f" providerId="ADAL" clId="{033E25BD-6B0F-43A3-96E4-67CE18AAF05E}" dt="2022-11-13T14:38:01.944" v="2478" actId="26606"/>
          <ac:spMkLst>
            <pc:docMk/>
            <pc:sldMk cId="1130958924" sldId="256"/>
            <ac:spMk id="98" creationId="{1B511BAF-6DC3-420A-8603-96945C66ADB3}"/>
          </ac:spMkLst>
        </pc:spChg>
        <pc:spChg chg="add del">
          <ac:chgData name="Candace Shiver" userId="c641058f-d929-48ae-9071-39b764bd916f" providerId="ADAL" clId="{033E25BD-6B0F-43A3-96E4-67CE18AAF05E}" dt="2022-11-13T14:38:10.991" v="2480" actId="26606"/>
          <ac:spMkLst>
            <pc:docMk/>
            <pc:sldMk cId="1130958924" sldId="256"/>
            <ac:spMk id="100" creationId="{26B4480E-B7FF-4481-890E-043A69AE6FE2}"/>
          </ac:spMkLst>
        </pc:spChg>
        <pc:spChg chg="add del">
          <ac:chgData name="Candace Shiver" userId="c641058f-d929-48ae-9071-39b764bd916f" providerId="ADAL" clId="{033E25BD-6B0F-43A3-96E4-67CE18AAF05E}" dt="2022-11-13T14:38:10.991" v="2480" actId="26606"/>
          <ac:spMkLst>
            <pc:docMk/>
            <pc:sldMk cId="1130958924" sldId="256"/>
            <ac:spMk id="101" creationId="{64C13BAB-7C00-4D21-A857-E3D41C0A2A66}"/>
          </ac:spMkLst>
        </pc:spChg>
        <pc:spChg chg="add del">
          <ac:chgData name="Candace Shiver" userId="c641058f-d929-48ae-9071-39b764bd916f" providerId="ADAL" clId="{033E25BD-6B0F-43A3-96E4-67CE18AAF05E}" dt="2022-11-13T14:38:10.991" v="2480" actId="26606"/>
          <ac:spMkLst>
            <pc:docMk/>
            <pc:sldMk cId="1130958924" sldId="256"/>
            <ac:spMk id="102" creationId="{1F1FF39A-AC3C-4066-9D4C-519AA22812EA}"/>
          </ac:spMkLst>
        </pc:spChg>
        <pc:spChg chg="add del">
          <ac:chgData name="Candace Shiver" userId="c641058f-d929-48ae-9071-39b764bd916f" providerId="ADAL" clId="{033E25BD-6B0F-43A3-96E4-67CE18AAF05E}" dt="2022-11-13T14:38:15.604" v="2482" actId="26606"/>
          <ac:spMkLst>
            <pc:docMk/>
            <pc:sldMk cId="1130958924" sldId="256"/>
            <ac:spMk id="104" creationId="{26B4480E-B7FF-4481-890E-043A69AE6FE2}"/>
          </ac:spMkLst>
        </pc:spChg>
        <pc:spChg chg="add del">
          <ac:chgData name="Candace Shiver" userId="c641058f-d929-48ae-9071-39b764bd916f" providerId="ADAL" clId="{033E25BD-6B0F-43A3-96E4-67CE18AAF05E}" dt="2022-11-13T14:38:15.604" v="2482" actId="26606"/>
          <ac:spMkLst>
            <pc:docMk/>
            <pc:sldMk cId="1130958924" sldId="256"/>
            <ac:spMk id="105" creationId="{8C2840C6-6494-4E12-A428-2012DA7DDF8A}"/>
          </ac:spMkLst>
        </pc:spChg>
        <pc:spChg chg="add del">
          <ac:chgData name="Candace Shiver" userId="c641058f-d929-48ae-9071-39b764bd916f" providerId="ADAL" clId="{033E25BD-6B0F-43A3-96E4-67CE18AAF05E}" dt="2022-11-13T14:38:15.604" v="2482" actId="26606"/>
          <ac:spMkLst>
            <pc:docMk/>
            <pc:sldMk cId="1130958924" sldId="256"/>
            <ac:spMk id="106" creationId="{8CF5084D-B617-4011-8406-A93B64723187}"/>
          </ac:spMkLst>
        </pc:spChg>
        <pc:spChg chg="add del">
          <ac:chgData name="Candace Shiver" userId="c641058f-d929-48ae-9071-39b764bd916f" providerId="ADAL" clId="{033E25BD-6B0F-43A3-96E4-67CE18AAF05E}" dt="2022-11-13T14:38:18.486" v="2484" actId="26606"/>
          <ac:spMkLst>
            <pc:docMk/>
            <pc:sldMk cId="1130958924" sldId="256"/>
            <ac:spMk id="108" creationId="{D5B012D8-7F27-4758-9AC6-C889B154BD73}"/>
          </ac:spMkLst>
        </pc:spChg>
        <pc:spChg chg="add del">
          <ac:chgData name="Candace Shiver" userId="c641058f-d929-48ae-9071-39b764bd916f" providerId="ADAL" clId="{033E25BD-6B0F-43A3-96E4-67CE18AAF05E}" dt="2022-11-13T14:38:18.486" v="2484" actId="26606"/>
          <ac:spMkLst>
            <pc:docMk/>
            <pc:sldMk cId="1130958924" sldId="256"/>
            <ac:spMk id="109" creationId="{4063B759-00FC-46D1-9898-8E8625268FAF}"/>
          </ac:spMkLst>
        </pc:spChg>
        <pc:spChg chg="add del">
          <ac:chgData name="Candace Shiver" userId="c641058f-d929-48ae-9071-39b764bd916f" providerId="ADAL" clId="{033E25BD-6B0F-43A3-96E4-67CE18AAF05E}" dt="2022-11-13T16:51:23.202" v="2645" actId="26606"/>
          <ac:spMkLst>
            <pc:docMk/>
            <pc:sldMk cId="1130958924" sldId="256"/>
            <ac:spMk id="111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6:51:23.202" v="2645" actId="26606"/>
          <ac:spMkLst>
            <pc:docMk/>
            <pc:sldMk cId="1130958924" sldId="256"/>
            <ac:spMk id="112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6:51:23.202" v="2645" actId="26606"/>
          <ac:spMkLst>
            <pc:docMk/>
            <pc:sldMk cId="1130958924" sldId="256"/>
            <ac:spMk id="113" creationId="{B01B0E58-A5C8-4CDA-A2E0-35DF94E59857}"/>
          </ac:spMkLst>
        </pc:spChg>
        <pc:spChg chg="add del">
          <ac:chgData name="Candace Shiver" userId="c641058f-d929-48ae-9071-39b764bd916f" providerId="ADAL" clId="{033E25BD-6B0F-43A3-96E4-67CE18AAF05E}" dt="2022-11-13T16:50:31.543" v="2630" actId="26606"/>
          <ac:spMkLst>
            <pc:docMk/>
            <pc:sldMk cId="1130958924" sldId="256"/>
            <ac:spMk id="118" creationId="{A52FF1B8-145F-47AA-9F6F-7DA3201AA6CB}"/>
          </ac:spMkLst>
        </pc:spChg>
        <pc:spChg chg="add del">
          <ac:chgData name="Candace Shiver" userId="c641058f-d929-48ae-9071-39b764bd916f" providerId="ADAL" clId="{033E25BD-6B0F-43A3-96E4-67CE18AAF05E}" dt="2022-11-13T16:50:31.543" v="2630" actId="26606"/>
          <ac:spMkLst>
            <pc:docMk/>
            <pc:sldMk cId="1130958924" sldId="256"/>
            <ac:spMk id="120" creationId="{6DFE8A8C-8C1F-40A1-8A45-9D05B0DD8EF8}"/>
          </ac:spMkLst>
        </pc:spChg>
        <pc:spChg chg="add del">
          <ac:chgData name="Candace Shiver" userId="c641058f-d929-48ae-9071-39b764bd916f" providerId="ADAL" clId="{033E25BD-6B0F-43A3-96E4-67CE18AAF05E}" dt="2022-11-13T16:50:31.543" v="2630" actId="26606"/>
          <ac:spMkLst>
            <pc:docMk/>
            <pc:sldMk cId="1130958924" sldId="256"/>
            <ac:spMk id="122" creationId="{EE1EF8C3-8F8A-447D-A5FF-C12426825418}"/>
          </ac:spMkLst>
        </pc:spChg>
        <pc:spChg chg="add del">
          <ac:chgData name="Candace Shiver" userId="c641058f-d929-48ae-9071-39b764bd916f" providerId="ADAL" clId="{033E25BD-6B0F-43A3-96E4-67CE18AAF05E}" dt="2022-11-13T16:50:31.543" v="2630" actId="26606"/>
          <ac:spMkLst>
            <pc:docMk/>
            <pc:sldMk cId="1130958924" sldId="256"/>
            <ac:spMk id="124" creationId="{1B511BAF-6DC3-420A-8603-96945C66ADB3}"/>
          </ac:spMkLst>
        </pc:spChg>
        <pc:spChg chg="add del">
          <ac:chgData name="Candace Shiver" userId="c641058f-d929-48ae-9071-39b764bd916f" providerId="ADAL" clId="{033E25BD-6B0F-43A3-96E4-67CE18AAF05E}" dt="2022-11-13T16:50:35.241" v="2632" actId="26606"/>
          <ac:spMkLst>
            <pc:docMk/>
            <pc:sldMk cId="1130958924" sldId="256"/>
            <ac:spMk id="126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6:50:35.241" v="2632" actId="26606"/>
          <ac:spMkLst>
            <pc:docMk/>
            <pc:sldMk cId="1130958924" sldId="256"/>
            <ac:spMk id="127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6:50:35.241" v="2632" actId="26606"/>
          <ac:spMkLst>
            <pc:docMk/>
            <pc:sldMk cId="1130958924" sldId="256"/>
            <ac:spMk id="128" creationId="{B01B0E58-A5C8-4CDA-A2E0-35DF94E59857}"/>
          </ac:spMkLst>
        </pc:spChg>
        <pc:spChg chg="add del">
          <ac:chgData name="Candace Shiver" userId="c641058f-d929-48ae-9071-39b764bd916f" providerId="ADAL" clId="{033E25BD-6B0F-43A3-96E4-67CE18AAF05E}" dt="2022-11-13T16:50:38.641" v="2634" actId="26606"/>
          <ac:spMkLst>
            <pc:docMk/>
            <pc:sldMk cId="1130958924" sldId="256"/>
            <ac:spMk id="130" creationId="{875485B9-8EE1-447A-9C08-F7D6B532A8CF}"/>
          </ac:spMkLst>
        </pc:spChg>
        <pc:spChg chg="add del">
          <ac:chgData name="Candace Shiver" userId="c641058f-d929-48ae-9071-39b764bd916f" providerId="ADAL" clId="{033E25BD-6B0F-43A3-96E4-67CE18AAF05E}" dt="2022-11-13T16:50:38.641" v="2634" actId="26606"/>
          <ac:spMkLst>
            <pc:docMk/>
            <pc:sldMk cId="1130958924" sldId="256"/>
            <ac:spMk id="131" creationId="{B963707F-B98C-4143-AFCF-D6B56C975C5A}"/>
          </ac:spMkLst>
        </pc:spChg>
        <pc:spChg chg="add del">
          <ac:chgData name="Candace Shiver" userId="c641058f-d929-48ae-9071-39b764bd916f" providerId="ADAL" clId="{033E25BD-6B0F-43A3-96E4-67CE18AAF05E}" dt="2022-11-13T16:50:38.641" v="2634" actId="26606"/>
          <ac:spMkLst>
            <pc:docMk/>
            <pc:sldMk cId="1130958924" sldId="256"/>
            <ac:spMk id="132" creationId="{88D2DFBB-460D-4ECB-BD76-509C99DAD65A}"/>
          </ac:spMkLst>
        </pc:spChg>
        <pc:spChg chg="add del">
          <ac:chgData name="Candace Shiver" userId="c641058f-d929-48ae-9071-39b764bd916f" providerId="ADAL" clId="{033E25BD-6B0F-43A3-96E4-67CE18AAF05E}" dt="2022-11-13T16:50:45.102" v="2636" actId="26606"/>
          <ac:spMkLst>
            <pc:docMk/>
            <pc:sldMk cId="1130958924" sldId="256"/>
            <ac:spMk id="134" creationId="{80D86991-D954-4203-B1B2-F82EB9A495D6}"/>
          </ac:spMkLst>
        </pc:spChg>
        <pc:spChg chg="add del">
          <ac:chgData name="Candace Shiver" userId="c641058f-d929-48ae-9071-39b764bd916f" providerId="ADAL" clId="{033E25BD-6B0F-43A3-96E4-67CE18AAF05E}" dt="2022-11-13T16:50:45.102" v="2636" actId="26606"/>
          <ac:spMkLst>
            <pc:docMk/>
            <pc:sldMk cId="1130958924" sldId="256"/>
            <ac:spMk id="135" creationId="{FCE206D8-A0FC-49E2-A766-57CA15517F3A}"/>
          </ac:spMkLst>
        </pc:spChg>
        <pc:spChg chg="add del">
          <ac:chgData name="Candace Shiver" userId="c641058f-d929-48ae-9071-39b764bd916f" providerId="ADAL" clId="{033E25BD-6B0F-43A3-96E4-67CE18AAF05E}" dt="2022-11-13T16:50:45.102" v="2636" actId="26606"/>
          <ac:spMkLst>
            <pc:docMk/>
            <pc:sldMk cId="1130958924" sldId="256"/>
            <ac:spMk id="136" creationId="{01C652EF-88C8-4D0C-A321-D21B8C34C93C}"/>
          </ac:spMkLst>
        </pc:spChg>
        <pc:spChg chg="add del">
          <ac:chgData name="Candace Shiver" userId="c641058f-d929-48ae-9071-39b764bd916f" providerId="ADAL" clId="{033E25BD-6B0F-43A3-96E4-67CE18AAF05E}" dt="2022-11-13T16:50:50.962" v="2638" actId="26606"/>
          <ac:spMkLst>
            <pc:docMk/>
            <pc:sldMk cId="1130958924" sldId="256"/>
            <ac:spMk id="138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6:50:50.962" v="2638" actId="26606"/>
          <ac:spMkLst>
            <pc:docMk/>
            <pc:sldMk cId="1130958924" sldId="256"/>
            <ac:spMk id="139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6:50:50.962" v="2638" actId="26606"/>
          <ac:spMkLst>
            <pc:docMk/>
            <pc:sldMk cId="1130958924" sldId="256"/>
            <ac:spMk id="140" creationId="{B01B0E58-A5C8-4CDA-A2E0-35DF94E59857}"/>
          </ac:spMkLst>
        </pc:spChg>
        <pc:spChg chg="add del">
          <ac:chgData name="Candace Shiver" userId="c641058f-d929-48ae-9071-39b764bd916f" providerId="ADAL" clId="{033E25BD-6B0F-43A3-96E4-67CE18AAF05E}" dt="2022-11-13T16:51:04.426" v="2640" actId="26606"/>
          <ac:spMkLst>
            <pc:docMk/>
            <pc:sldMk cId="1130958924" sldId="256"/>
            <ac:spMk id="142" creationId="{875485B9-8EE1-447A-9C08-F7D6B532A8CF}"/>
          </ac:spMkLst>
        </pc:spChg>
        <pc:spChg chg="add del">
          <ac:chgData name="Candace Shiver" userId="c641058f-d929-48ae-9071-39b764bd916f" providerId="ADAL" clId="{033E25BD-6B0F-43A3-96E4-67CE18AAF05E}" dt="2022-11-13T16:51:04.426" v="2640" actId="26606"/>
          <ac:spMkLst>
            <pc:docMk/>
            <pc:sldMk cId="1130958924" sldId="256"/>
            <ac:spMk id="143" creationId="{B963707F-B98C-4143-AFCF-D6B56C975C5A}"/>
          </ac:spMkLst>
        </pc:spChg>
        <pc:spChg chg="add del">
          <ac:chgData name="Candace Shiver" userId="c641058f-d929-48ae-9071-39b764bd916f" providerId="ADAL" clId="{033E25BD-6B0F-43A3-96E4-67CE18AAF05E}" dt="2022-11-13T16:51:04.426" v="2640" actId="26606"/>
          <ac:spMkLst>
            <pc:docMk/>
            <pc:sldMk cId="1130958924" sldId="256"/>
            <ac:spMk id="144" creationId="{88D2DFBB-460D-4ECB-BD76-509C99DAD65A}"/>
          </ac:spMkLst>
        </pc:spChg>
        <pc:spChg chg="add del">
          <ac:chgData name="Candace Shiver" userId="c641058f-d929-48ae-9071-39b764bd916f" providerId="ADAL" clId="{033E25BD-6B0F-43A3-96E4-67CE18AAF05E}" dt="2022-11-13T16:51:18.222" v="2642" actId="26606"/>
          <ac:spMkLst>
            <pc:docMk/>
            <pc:sldMk cId="1130958924" sldId="256"/>
            <ac:spMk id="146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6:51:18.222" v="2642" actId="26606"/>
          <ac:spMkLst>
            <pc:docMk/>
            <pc:sldMk cId="1130958924" sldId="256"/>
            <ac:spMk id="147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6:51:18.222" v="2642" actId="26606"/>
          <ac:spMkLst>
            <pc:docMk/>
            <pc:sldMk cId="1130958924" sldId="256"/>
            <ac:spMk id="148" creationId="{B01B0E58-A5C8-4CDA-A2E0-35DF94E59857}"/>
          </ac:spMkLst>
        </pc:spChg>
        <pc:spChg chg="add del">
          <ac:chgData name="Candace Shiver" userId="c641058f-d929-48ae-9071-39b764bd916f" providerId="ADAL" clId="{033E25BD-6B0F-43A3-96E4-67CE18AAF05E}" dt="2022-11-13T16:51:23.193" v="2644" actId="26606"/>
          <ac:spMkLst>
            <pc:docMk/>
            <pc:sldMk cId="1130958924" sldId="256"/>
            <ac:spMk id="150" creationId="{E08D4B6A-8113-4DFB-B82E-B60CAC8E0A50}"/>
          </ac:spMkLst>
        </pc:spChg>
        <pc:spChg chg="add del">
          <ac:chgData name="Candace Shiver" userId="c641058f-d929-48ae-9071-39b764bd916f" providerId="ADAL" clId="{033E25BD-6B0F-43A3-96E4-67CE18AAF05E}" dt="2022-11-13T16:51:23.193" v="2644" actId="26606"/>
          <ac:spMkLst>
            <pc:docMk/>
            <pc:sldMk cId="1130958924" sldId="256"/>
            <ac:spMk id="151" creationId="{9822E561-F97C-4CBB-A9A6-A6BF6317BC84}"/>
          </ac:spMkLst>
        </pc:spChg>
        <pc:spChg chg="add del">
          <ac:chgData name="Candace Shiver" userId="c641058f-d929-48ae-9071-39b764bd916f" providerId="ADAL" clId="{033E25BD-6B0F-43A3-96E4-67CE18AAF05E}" dt="2022-11-13T16:51:23.193" v="2644" actId="26606"/>
          <ac:spMkLst>
            <pc:docMk/>
            <pc:sldMk cId="1130958924" sldId="256"/>
            <ac:spMk id="152" creationId="{B01B0E58-A5C8-4CDA-A2E0-35DF94E59857}"/>
          </ac:spMkLst>
        </pc:spChg>
        <pc:spChg chg="add">
          <ac:chgData name="Candace Shiver" userId="c641058f-d929-48ae-9071-39b764bd916f" providerId="ADAL" clId="{033E25BD-6B0F-43A3-96E4-67CE18AAF05E}" dt="2022-11-13T16:51:23.202" v="2645" actId="26606"/>
          <ac:spMkLst>
            <pc:docMk/>
            <pc:sldMk cId="1130958924" sldId="256"/>
            <ac:spMk id="154" creationId="{E08D4B6A-8113-4DFB-B82E-B60CAC8E0A50}"/>
          </ac:spMkLst>
        </pc:spChg>
        <pc:spChg chg="add">
          <ac:chgData name="Candace Shiver" userId="c641058f-d929-48ae-9071-39b764bd916f" providerId="ADAL" clId="{033E25BD-6B0F-43A3-96E4-67CE18AAF05E}" dt="2022-11-13T16:51:23.202" v="2645" actId="26606"/>
          <ac:spMkLst>
            <pc:docMk/>
            <pc:sldMk cId="1130958924" sldId="256"/>
            <ac:spMk id="155" creationId="{9822E561-F97C-4CBB-A9A6-A6BF6317BC84}"/>
          </ac:spMkLst>
        </pc:spChg>
        <pc:spChg chg="add">
          <ac:chgData name="Candace Shiver" userId="c641058f-d929-48ae-9071-39b764bd916f" providerId="ADAL" clId="{033E25BD-6B0F-43A3-96E4-67CE18AAF05E}" dt="2022-11-13T16:51:23.202" v="2645" actId="26606"/>
          <ac:spMkLst>
            <pc:docMk/>
            <pc:sldMk cId="1130958924" sldId="256"/>
            <ac:spMk id="156" creationId="{B01B0E58-A5C8-4CDA-A2E0-35DF94E59857}"/>
          </ac:spMkLst>
        </pc:spChg>
        <pc:grpChg chg="add del">
          <ac:chgData name="Candace Shiver" userId="c641058f-d929-48ae-9071-39b764bd916f" providerId="ADAL" clId="{033E25BD-6B0F-43A3-96E4-67CE18AAF05E}" dt="2022-11-13T14:37:50.981" v="2476" actId="26606"/>
          <ac:grpSpMkLst>
            <pc:docMk/>
            <pc:sldMk cId="1130958924" sldId="256"/>
            <ac:grpSpMk id="92" creationId="{79394E1F-0B5F-497D-B2A6-8383A2A54834}"/>
          </ac:grpSpMkLst>
        </pc:grpChg>
        <pc:picChg chg="mod ord">
          <ac:chgData name="Candace Shiver" userId="c641058f-d929-48ae-9071-39b764bd916f" providerId="ADAL" clId="{033E25BD-6B0F-43A3-96E4-67CE18AAF05E}" dt="2022-11-13T16:51:23.193" v="2644" actId="26606"/>
          <ac:picMkLst>
            <pc:docMk/>
            <pc:sldMk cId="1130958924" sldId="256"/>
            <ac:picMk id="4" creationId="{AC9F3789-789E-C2B8-8CF0-4390F07F2174}"/>
          </ac:picMkLst>
        </pc:picChg>
      </pc:sldChg>
      <pc:sldChg chg="addSp delSp modSp mod modTransition setBg setClrOvrMap">
        <pc:chgData name="Candace Shiver" userId="c641058f-d929-48ae-9071-39b764bd916f" providerId="ADAL" clId="{033E25BD-6B0F-43A3-96E4-67CE18AAF05E}" dt="2022-11-13T14:49:25.405" v="2611"/>
        <pc:sldMkLst>
          <pc:docMk/>
          <pc:sldMk cId="3664048873" sldId="257"/>
        </pc:sldMkLst>
        <pc:spChg chg="mod">
          <ac:chgData name="Candace Shiver" userId="c641058f-d929-48ae-9071-39b764bd916f" providerId="ADAL" clId="{033E25BD-6B0F-43A3-96E4-67CE18AAF05E}" dt="2022-11-13T14:42:53.585" v="2513" actId="403"/>
          <ac:spMkLst>
            <pc:docMk/>
            <pc:sldMk cId="3664048873" sldId="257"/>
            <ac:spMk id="2" creationId="{7489447E-3C91-0783-3791-D200D45B8387}"/>
          </ac:spMkLst>
        </pc:spChg>
        <pc:spChg chg="add del mod">
          <ac:chgData name="Candace Shiver" userId="c641058f-d929-48ae-9071-39b764bd916f" providerId="ADAL" clId="{033E25BD-6B0F-43A3-96E4-67CE18AAF05E}" dt="2022-11-13T14:32:38.653" v="2424" actId="26606"/>
          <ac:spMkLst>
            <pc:docMk/>
            <pc:sldMk cId="3664048873" sldId="257"/>
            <ac:spMk id="3" creationId="{5DEC6EDD-5FBC-B3BE-7407-E1685AA121D9}"/>
          </ac:spMkLst>
        </pc:spChg>
        <pc:spChg chg="add del">
          <ac:chgData name="Candace Shiver" userId="c641058f-d929-48ae-9071-39b764bd916f" providerId="ADAL" clId="{033E25BD-6B0F-43A3-96E4-67CE18AAF05E}" dt="2022-11-13T14:32:38.629" v="2423" actId="26606"/>
          <ac:spMkLst>
            <pc:docMk/>
            <pc:sldMk cId="3664048873" sldId="257"/>
            <ac:spMk id="8" creationId="{A43B05A4-157F-403C-939A-ED1B6A0A029C}"/>
          </ac:spMkLst>
        </pc:spChg>
        <pc:spChg chg="add del">
          <ac:chgData name="Candace Shiver" userId="c641058f-d929-48ae-9071-39b764bd916f" providerId="ADAL" clId="{033E25BD-6B0F-43A3-96E4-67CE18AAF05E}" dt="2022-11-13T14:32:28.333" v="2419" actId="26606"/>
          <ac:spMkLst>
            <pc:docMk/>
            <pc:sldMk cId="3664048873" sldId="257"/>
            <ac:spMk id="9" creationId="{F92989FB-1024-49B7-BDF1-B3CE27D48623}"/>
          </ac:spMkLst>
        </pc:spChg>
        <pc:spChg chg="add del">
          <ac:chgData name="Candace Shiver" userId="c641058f-d929-48ae-9071-39b764bd916f" providerId="ADAL" clId="{033E25BD-6B0F-43A3-96E4-67CE18AAF05E}" dt="2022-11-13T14:32:38.629" v="2423" actId="26606"/>
          <ac:spMkLst>
            <pc:docMk/>
            <pc:sldMk cId="3664048873" sldId="257"/>
            <ac:spMk id="10" creationId="{E8CCE107-A70B-4916-9A0B-751C70B9B597}"/>
          </ac:spMkLst>
        </pc:spChg>
        <pc:spChg chg="add del">
          <ac:chgData name="Candace Shiver" userId="c641058f-d929-48ae-9071-39b764bd916f" providerId="ADAL" clId="{033E25BD-6B0F-43A3-96E4-67CE18AAF05E}" dt="2022-11-13T14:32:28.333" v="2419" actId="26606"/>
          <ac:spMkLst>
            <pc:docMk/>
            <pc:sldMk cId="3664048873" sldId="257"/>
            <ac:spMk id="11" creationId="{2987D6F4-EC95-4EF1-A8AD-4B70386CEEC7}"/>
          </ac:spMkLst>
        </pc:spChg>
        <pc:spChg chg="add del">
          <ac:chgData name="Candace Shiver" userId="c641058f-d929-48ae-9071-39b764bd916f" providerId="ADAL" clId="{033E25BD-6B0F-43A3-96E4-67CE18AAF05E}" dt="2022-11-13T14:32:38.629" v="2423" actId="26606"/>
          <ac:spMkLst>
            <pc:docMk/>
            <pc:sldMk cId="3664048873" sldId="257"/>
            <ac:spMk id="12" creationId="{9A925BC7-7CC5-4A0C-9B3D-8829EBF281BD}"/>
          </ac:spMkLst>
        </pc:spChg>
        <pc:spChg chg="add del">
          <ac:chgData name="Candace Shiver" userId="c641058f-d929-48ae-9071-39b764bd916f" providerId="ADAL" clId="{033E25BD-6B0F-43A3-96E4-67CE18AAF05E}" dt="2022-11-13T14:32:28.333" v="2419" actId="26606"/>
          <ac:spMkLst>
            <pc:docMk/>
            <pc:sldMk cId="3664048873" sldId="257"/>
            <ac:spMk id="13" creationId="{F5F792DF-9D0A-4DB6-9A9E-7312F5A7E87D}"/>
          </ac:spMkLst>
        </pc:spChg>
        <pc:spChg chg="add del">
          <ac:chgData name="Candace Shiver" userId="c641058f-d929-48ae-9071-39b764bd916f" providerId="ADAL" clId="{033E25BD-6B0F-43A3-96E4-67CE18AAF05E}" dt="2022-11-13T14:32:38.629" v="2423" actId="26606"/>
          <ac:spMkLst>
            <pc:docMk/>
            <pc:sldMk cId="3664048873" sldId="257"/>
            <ac:spMk id="14" creationId="{6E67D916-28C7-4965-BA3C-287FB857979C}"/>
          </ac:spMkLst>
        </pc:spChg>
        <pc:spChg chg="add del">
          <ac:chgData name="Candace Shiver" userId="c641058f-d929-48ae-9071-39b764bd916f" providerId="ADAL" clId="{033E25BD-6B0F-43A3-96E4-67CE18AAF05E}" dt="2022-11-13T14:32:28.333" v="2419" actId="26606"/>
          <ac:spMkLst>
            <pc:docMk/>
            <pc:sldMk cId="3664048873" sldId="257"/>
            <ac:spMk id="15" creationId="{7BC7EA7B-802E-41F4-8926-C4475287AA31}"/>
          </ac:spMkLst>
        </pc:spChg>
        <pc:spChg chg="add del">
          <ac:chgData name="Candace Shiver" userId="c641058f-d929-48ae-9071-39b764bd916f" providerId="ADAL" clId="{033E25BD-6B0F-43A3-96E4-67CE18AAF05E}" dt="2022-11-13T14:32:38.629" v="2423" actId="26606"/>
          <ac:spMkLst>
            <pc:docMk/>
            <pc:sldMk cId="3664048873" sldId="257"/>
            <ac:spMk id="19" creationId="{5DEC6EDD-5FBC-B3BE-7407-E1685AA121D9}"/>
          </ac:spMkLst>
        </pc:spChg>
        <pc:graphicFrameChg chg="add del">
          <ac:chgData name="Candace Shiver" userId="c641058f-d929-48ae-9071-39b764bd916f" providerId="ADAL" clId="{033E25BD-6B0F-43A3-96E4-67CE18AAF05E}" dt="2022-11-13T14:32:23.539" v="2417" actId="26606"/>
          <ac:graphicFrameMkLst>
            <pc:docMk/>
            <pc:sldMk cId="3664048873" sldId="257"/>
            <ac:graphicFrameMk id="5" creationId="{AEEB3B00-A378-FAAC-19A8-1B28C268E5DE}"/>
          </ac:graphicFrameMkLst>
        </pc:graphicFrameChg>
        <pc:graphicFrameChg chg="add del">
          <ac:chgData name="Candace Shiver" userId="c641058f-d929-48ae-9071-39b764bd916f" providerId="ADAL" clId="{033E25BD-6B0F-43A3-96E4-67CE18AAF05E}" dt="2022-11-13T14:32:28.333" v="2419" actId="26606"/>
          <ac:graphicFrameMkLst>
            <pc:docMk/>
            <pc:sldMk cId="3664048873" sldId="257"/>
            <ac:graphicFrameMk id="7" creationId="{38FFDFBF-40FD-47C6-E125-209BD15BBBB2}"/>
          </ac:graphicFrameMkLst>
        </pc:graphicFrameChg>
        <pc:graphicFrameChg chg="add del">
          <ac:chgData name="Candace Shiver" userId="c641058f-d929-48ae-9071-39b764bd916f" providerId="ADAL" clId="{033E25BD-6B0F-43A3-96E4-67CE18AAF05E}" dt="2022-11-13T14:32:36.462" v="2421" actId="26606"/>
          <ac:graphicFrameMkLst>
            <pc:docMk/>
            <pc:sldMk cId="3664048873" sldId="257"/>
            <ac:graphicFrameMk id="17" creationId="{AEEB3B00-A378-FAAC-19A8-1B28C268E5DE}"/>
          </ac:graphicFrameMkLst>
        </pc:graphicFrameChg>
        <pc:graphicFrameChg chg="add mod modGraphic">
          <ac:chgData name="Candace Shiver" userId="c641058f-d929-48ae-9071-39b764bd916f" providerId="ADAL" clId="{033E25BD-6B0F-43A3-96E4-67CE18AAF05E}" dt="2022-11-13T14:40:35.145" v="2498" actId="404"/>
          <ac:graphicFrameMkLst>
            <pc:docMk/>
            <pc:sldMk cId="3664048873" sldId="257"/>
            <ac:graphicFrameMk id="21" creationId="{AEEB3B00-A378-FAAC-19A8-1B28C268E5DE}"/>
          </ac:graphicFrameMkLst>
        </pc:graphicFrameChg>
      </pc:sldChg>
      <pc:sldChg chg="addSp delSp modSp mod modTransition setBg setClrOvrMap">
        <pc:chgData name="Candace Shiver" userId="c641058f-d929-48ae-9071-39b764bd916f" providerId="ADAL" clId="{033E25BD-6B0F-43A3-96E4-67CE18AAF05E}" dt="2022-11-13T16:52:19.986" v="2651"/>
        <pc:sldMkLst>
          <pc:docMk/>
          <pc:sldMk cId="825590371" sldId="258"/>
        </pc:sldMkLst>
        <pc:spChg chg="mod">
          <ac:chgData name="Candace Shiver" userId="c641058f-d929-48ae-9071-39b764bd916f" providerId="ADAL" clId="{033E25BD-6B0F-43A3-96E4-67CE18AAF05E}" dt="2022-11-13T14:41:23.970" v="2501" actId="403"/>
          <ac:spMkLst>
            <pc:docMk/>
            <pc:sldMk cId="825590371" sldId="258"/>
            <ac:spMk id="2" creationId="{9D543054-BBAE-F145-7539-0DE1CC16A9CA}"/>
          </ac:spMkLst>
        </pc:spChg>
        <pc:spChg chg="add del mod">
          <ac:chgData name="Candace Shiver" userId="c641058f-d929-48ae-9071-39b764bd916f" providerId="ADAL" clId="{033E25BD-6B0F-43A3-96E4-67CE18AAF05E}" dt="2022-11-13T14:33:33.761" v="2435" actId="26606"/>
          <ac:spMkLst>
            <pc:docMk/>
            <pc:sldMk cId="825590371" sldId="258"/>
            <ac:spMk id="3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32:56.797" v="2430" actId="26606"/>
          <ac:spMkLst>
            <pc:docMk/>
            <pc:sldMk cId="825590371" sldId="258"/>
            <ac:spMk id="9" creationId="{BFABBCE0-E08C-4BBE-9FD2-E2B253D4D5F2}"/>
          </ac:spMkLst>
        </pc:spChg>
        <pc:spChg chg="add del">
          <ac:chgData name="Candace Shiver" userId="c641058f-d929-48ae-9071-39b764bd916f" providerId="ADAL" clId="{033E25BD-6B0F-43A3-96E4-67CE18AAF05E}" dt="2022-11-13T14:32:56.797" v="2430" actId="26606"/>
          <ac:spMkLst>
            <pc:docMk/>
            <pc:sldMk cId="825590371" sldId="258"/>
            <ac:spMk id="11" creationId="{FF426BAC-43D6-468E-B6FF-167034D5CE43}"/>
          </ac:spMkLst>
        </pc:spChg>
        <pc:spChg chg="add del">
          <ac:chgData name="Candace Shiver" userId="c641058f-d929-48ae-9071-39b764bd916f" providerId="ADAL" clId="{033E25BD-6B0F-43A3-96E4-67CE18AAF05E}" dt="2022-11-13T14:32:56.797" v="2430" actId="26606"/>
          <ac:spMkLst>
            <pc:docMk/>
            <pc:sldMk cId="825590371" sldId="258"/>
            <ac:spMk id="13" creationId="{FB02D80E-5995-4C54-8387-5893C2C89473}"/>
          </ac:spMkLst>
        </pc:spChg>
        <pc:spChg chg="add del">
          <ac:chgData name="Candace Shiver" userId="c641058f-d929-48ae-9071-39b764bd916f" providerId="ADAL" clId="{033E25BD-6B0F-43A3-96E4-67CE18AAF05E}" dt="2022-11-13T14:32:56.797" v="2430" actId="26606"/>
          <ac:spMkLst>
            <pc:docMk/>
            <pc:sldMk cId="825590371" sldId="258"/>
            <ac:spMk id="15" creationId="{896083C8-1401-4950-AF56-E2FAFE42D656}"/>
          </ac:spMkLst>
        </pc:spChg>
        <pc:spChg chg="add del">
          <ac:chgData name="Candace Shiver" userId="c641058f-d929-48ae-9071-39b764bd916f" providerId="ADAL" clId="{033E25BD-6B0F-43A3-96E4-67CE18AAF05E}" dt="2022-11-13T14:33:07.179" v="2432" actId="26606"/>
          <ac:spMkLst>
            <pc:docMk/>
            <pc:sldMk cId="825590371" sldId="258"/>
            <ac:spMk id="17" creationId="{F92989FB-1024-49B7-BDF1-B3CE27D48623}"/>
          </ac:spMkLst>
        </pc:spChg>
        <pc:spChg chg="add del">
          <ac:chgData name="Candace Shiver" userId="c641058f-d929-48ae-9071-39b764bd916f" providerId="ADAL" clId="{033E25BD-6B0F-43A3-96E4-67CE18AAF05E}" dt="2022-11-13T14:33:07.179" v="2432" actId="26606"/>
          <ac:spMkLst>
            <pc:docMk/>
            <pc:sldMk cId="825590371" sldId="258"/>
            <ac:spMk id="18" creationId="{2987D6F4-EC95-4EF1-A8AD-4B70386CEEC7}"/>
          </ac:spMkLst>
        </pc:spChg>
        <pc:spChg chg="add del">
          <ac:chgData name="Candace Shiver" userId="c641058f-d929-48ae-9071-39b764bd916f" providerId="ADAL" clId="{033E25BD-6B0F-43A3-96E4-67CE18AAF05E}" dt="2022-11-13T14:33:07.179" v="2432" actId="26606"/>
          <ac:spMkLst>
            <pc:docMk/>
            <pc:sldMk cId="825590371" sldId="258"/>
            <ac:spMk id="19" creationId="{F5F792DF-9D0A-4DB6-9A9E-7312F5A7E87D}"/>
          </ac:spMkLst>
        </pc:spChg>
        <pc:spChg chg="add del">
          <ac:chgData name="Candace Shiver" userId="c641058f-d929-48ae-9071-39b764bd916f" providerId="ADAL" clId="{033E25BD-6B0F-43A3-96E4-67CE18AAF05E}" dt="2022-11-13T14:33:07.179" v="2432" actId="26606"/>
          <ac:spMkLst>
            <pc:docMk/>
            <pc:sldMk cId="825590371" sldId="258"/>
            <ac:spMk id="20" creationId="{7BC7EA7B-802E-41F4-8926-C4475287AA31}"/>
          </ac:spMkLst>
        </pc:spChg>
        <pc:spChg chg="add">
          <ac:chgData name="Candace Shiver" userId="c641058f-d929-48ae-9071-39b764bd916f" providerId="ADAL" clId="{033E25BD-6B0F-43A3-96E4-67CE18AAF05E}" dt="2022-11-13T14:33:33.761" v="2435" actId="26606"/>
          <ac:spMkLst>
            <pc:docMk/>
            <pc:sldMk cId="825590371" sldId="258"/>
            <ac:spMk id="25" creationId="{F92989FB-1024-49B7-BDF1-B3CE27D48623}"/>
          </ac:spMkLst>
        </pc:spChg>
        <pc:spChg chg="add">
          <ac:chgData name="Candace Shiver" userId="c641058f-d929-48ae-9071-39b764bd916f" providerId="ADAL" clId="{033E25BD-6B0F-43A3-96E4-67CE18AAF05E}" dt="2022-11-13T14:33:33.761" v="2435" actId="26606"/>
          <ac:spMkLst>
            <pc:docMk/>
            <pc:sldMk cId="825590371" sldId="258"/>
            <ac:spMk id="26" creationId="{2987D6F4-EC95-4EF1-A8AD-4B70386CEEC7}"/>
          </ac:spMkLst>
        </pc:spChg>
        <pc:spChg chg="add">
          <ac:chgData name="Candace Shiver" userId="c641058f-d929-48ae-9071-39b764bd916f" providerId="ADAL" clId="{033E25BD-6B0F-43A3-96E4-67CE18AAF05E}" dt="2022-11-13T14:33:33.761" v="2435" actId="26606"/>
          <ac:spMkLst>
            <pc:docMk/>
            <pc:sldMk cId="825590371" sldId="258"/>
            <ac:spMk id="27" creationId="{F5F792DF-9D0A-4DB6-9A9E-7312F5A7E87D}"/>
          </ac:spMkLst>
        </pc:spChg>
        <pc:spChg chg="add">
          <ac:chgData name="Candace Shiver" userId="c641058f-d929-48ae-9071-39b764bd916f" providerId="ADAL" clId="{033E25BD-6B0F-43A3-96E4-67CE18AAF05E}" dt="2022-11-13T14:33:33.761" v="2435" actId="26606"/>
          <ac:spMkLst>
            <pc:docMk/>
            <pc:sldMk cId="825590371" sldId="258"/>
            <ac:spMk id="28" creationId="{7BC7EA7B-802E-41F4-8926-C4475287AA31}"/>
          </ac:spMkLst>
        </pc:spChg>
        <pc:graphicFrameChg chg="add del">
          <ac:chgData name="Candace Shiver" userId="c641058f-d929-48ae-9071-39b764bd916f" providerId="ADAL" clId="{033E25BD-6B0F-43A3-96E4-67CE18AAF05E}" dt="2022-11-13T14:32:56.797" v="2430" actId="26606"/>
          <ac:graphicFrameMkLst>
            <pc:docMk/>
            <pc:sldMk cId="825590371" sldId="258"/>
            <ac:graphicFrameMk id="5" creationId="{BFD8DDE7-3FC9-372D-1D99-7C9DC98D34B4}"/>
          </ac:graphicFrameMkLst>
        </pc:graphicFrameChg>
        <pc:graphicFrameChg chg="add del">
          <ac:chgData name="Candace Shiver" userId="c641058f-d929-48ae-9071-39b764bd916f" providerId="ADAL" clId="{033E25BD-6B0F-43A3-96E4-67CE18AAF05E}" dt="2022-11-13T14:33:07.179" v="2432" actId="26606"/>
          <ac:graphicFrameMkLst>
            <pc:docMk/>
            <pc:sldMk cId="825590371" sldId="258"/>
            <ac:graphicFrameMk id="21" creationId="{877CD6AF-7323-3111-4E1A-31D5BE675FAD}"/>
          </ac:graphicFrameMkLst>
        </pc:graphicFrameChg>
        <pc:graphicFrameChg chg="add del">
          <ac:chgData name="Candace Shiver" userId="c641058f-d929-48ae-9071-39b764bd916f" providerId="ADAL" clId="{033E25BD-6B0F-43A3-96E4-67CE18AAF05E}" dt="2022-11-13T14:33:33.716" v="2434" actId="26606"/>
          <ac:graphicFrameMkLst>
            <pc:docMk/>
            <pc:sldMk cId="825590371" sldId="258"/>
            <ac:graphicFrameMk id="23" creationId="{FE64E349-E1A5-DD78-090A-73D8418BFA23}"/>
          </ac:graphicFrameMkLst>
        </pc:graphicFrameChg>
        <pc:graphicFrameChg chg="add">
          <ac:chgData name="Candace Shiver" userId="c641058f-d929-48ae-9071-39b764bd916f" providerId="ADAL" clId="{033E25BD-6B0F-43A3-96E4-67CE18AAF05E}" dt="2022-11-13T14:33:33.761" v="2435" actId="26606"/>
          <ac:graphicFrameMkLst>
            <pc:docMk/>
            <pc:sldMk cId="825590371" sldId="258"/>
            <ac:graphicFrameMk id="29" creationId="{877CD6AF-7323-3111-4E1A-31D5BE675FAD}"/>
          </ac:graphicFrameMkLst>
        </pc:graphicFrameChg>
      </pc:sldChg>
      <pc:sldChg chg="modSp new del mod ord">
        <pc:chgData name="Candace Shiver" userId="c641058f-d929-48ae-9071-39b764bd916f" providerId="ADAL" clId="{033E25BD-6B0F-43A3-96E4-67CE18AAF05E}" dt="2022-11-12T01:14:16.531" v="818" actId="2696"/>
        <pc:sldMkLst>
          <pc:docMk/>
          <pc:sldMk cId="236770705" sldId="259"/>
        </pc:sldMkLst>
        <pc:spChg chg="mod">
          <ac:chgData name="Candace Shiver" userId="c641058f-d929-48ae-9071-39b764bd916f" providerId="ADAL" clId="{033E25BD-6B0F-43A3-96E4-67CE18AAF05E}" dt="2022-11-11T18:27:25.077" v="148" actId="20577"/>
          <ac:spMkLst>
            <pc:docMk/>
            <pc:sldMk cId="236770705" sldId="259"/>
            <ac:spMk id="2" creationId="{E3FFCEB8-ADCA-7567-08ED-CF2150E8090A}"/>
          </ac:spMkLst>
        </pc:spChg>
        <pc:spChg chg="mod">
          <ac:chgData name="Candace Shiver" userId="c641058f-d929-48ae-9071-39b764bd916f" providerId="ADAL" clId="{033E25BD-6B0F-43A3-96E4-67CE18AAF05E}" dt="2022-11-11T18:29:25.881" v="460" actId="20577"/>
          <ac:spMkLst>
            <pc:docMk/>
            <pc:sldMk cId="236770705" sldId="259"/>
            <ac:spMk id="3" creationId="{C154A93C-2A31-C510-FEBA-EF3E31085F33}"/>
          </ac:spMkLst>
        </pc:spChg>
      </pc:sldChg>
      <pc:sldChg chg="addSp delSp modSp new mod ord modTransition setBg addAnim">
        <pc:chgData name="Candace Shiver" userId="c641058f-d929-48ae-9071-39b764bd916f" providerId="ADAL" clId="{033E25BD-6B0F-43A3-96E4-67CE18AAF05E}" dt="2022-11-13T16:52:36.564" v="2654"/>
        <pc:sldMkLst>
          <pc:docMk/>
          <pc:sldMk cId="3516985262" sldId="260"/>
        </pc:sldMkLst>
        <pc:spChg chg="mod">
          <ac:chgData name="Candace Shiver" userId="c641058f-d929-48ae-9071-39b764bd916f" providerId="ADAL" clId="{033E25BD-6B0F-43A3-96E4-67CE18AAF05E}" dt="2022-11-13T14:47:50.842" v="2582" actId="26606"/>
          <ac:spMkLst>
            <pc:docMk/>
            <pc:sldMk cId="3516985262" sldId="260"/>
            <ac:spMk id="2" creationId="{E92C85DF-0178-CE2F-9F9C-2302D631E1E4}"/>
          </ac:spMkLst>
        </pc:spChg>
        <pc:spChg chg="mod">
          <ac:chgData name="Candace Shiver" userId="c641058f-d929-48ae-9071-39b764bd916f" providerId="ADAL" clId="{033E25BD-6B0F-43A3-96E4-67CE18AAF05E}" dt="2022-11-13T16:50:11.392" v="2628" actId="20577"/>
          <ac:spMkLst>
            <pc:docMk/>
            <pc:sldMk cId="3516985262" sldId="260"/>
            <ac:spMk id="3" creationId="{989FDFD6-F6BB-4017-7814-AC1035539AA9}"/>
          </ac:spMkLst>
        </pc:spChg>
        <pc:spChg chg="add del">
          <ac:chgData name="Candace Shiver" userId="c641058f-d929-48ae-9071-39b764bd916f" providerId="ADAL" clId="{033E25BD-6B0F-43A3-96E4-67CE18AAF05E}" dt="2022-11-13T14:47:50.824" v="2581" actId="26606"/>
          <ac:spMkLst>
            <pc:docMk/>
            <pc:sldMk cId="3516985262" sldId="260"/>
            <ac:spMk id="9" creationId="{007891EC-4501-44ED-A8C8-B11B6DB767AB}"/>
          </ac:spMkLst>
        </pc:spChg>
        <pc:spChg chg="add">
          <ac:chgData name="Candace Shiver" userId="c641058f-d929-48ae-9071-39b764bd916f" providerId="ADAL" clId="{033E25BD-6B0F-43A3-96E4-67CE18AAF05E}" dt="2022-11-13T14:47:50.842" v="2582" actId="26606"/>
          <ac:spMkLst>
            <pc:docMk/>
            <pc:sldMk cId="3516985262" sldId="260"/>
            <ac:spMk id="10" creationId="{A52FF1B8-145F-47AA-9F6F-7DA3201AA6CB}"/>
          </ac:spMkLst>
        </pc:spChg>
        <pc:spChg chg="add">
          <ac:chgData name="Candace Shiver" userId="c641058f-d929-48ae-9071-39b764bd916f" providerId="ADAL" clId="{033E25BD-6B0F-43A3-96E4-67CE18AAF05E}" dt="2022-11-13T14:47:50.842" v="2582" actId="26606"/>
          <ac:spMkLst>
            <pc:docMk/>
            <pc:sldMk cId="3516985262" sldId="260"/>
            <ac:spMk id="12" creationId="{6DFE8A8C-8C1F-40A1-8A45-9D05B0DD8EF8}"/>
          </ac:spMkLst>
        </pc:spChg>
        <pc:spChg chg="add">
          <ac:chgData name="Candace Shiver" userId="c641058f-d929-48ae-9071-39b764bd916f" providerId="ADAL" clId="{033E25BD-6B0F-43A3-96E4-67CE18AAF05E}" dt="2022-11-13T14:47:50.842" v="2582" actId="26606"/>
          <ac:spMkLst>
            <pc:docMk/>
            <pc:sldMk cId="3516985262" sldId="260"/>
            <ac:spMk id="14" creationId="{EE1EF8C3-8F8A-447D-A5FF-C12426825418}"/>
          </ac:spMkLst>
        </pc:spChg>
        <pc:spChg chg="add">
          <ac:chgData name="Candace Shiver" userId="c641058f-d929-48ae-9071-39b764bd916f" providerId="ADAL" clId="{033E25BD-6B0F-43A3-96E4-67CE18AAF05E}" dt="2022-11-13T14:47:50.842" v="2582" actId="26606"/>
          <ac:spMkLst>
            <pc:docMk/>
            <pc:sldMk cId="3516985262" sldId="260"/>
            <ac:spMk id="16" creationId="{1B511BAF-6DC3-420A-8603-96945C66ADB3}"/>
          </ac:spMkLst>
        </pc:spChg>
        <pc:picChg chg="add del">
          <ac:chgData name="Candace Shiver" userId="c641058f-d929-48ae-9071-39b764bd916f" providerId="ADAL" clId="{033E25BD-6B0F-43A3-96E4-67CE18AAF05E}" dt="2022-11-13T14:47:50.824" v="2581" actId="26606"/>
          <ac:picMkLst>
            <pc:docMk/>
            <pc:sldMk cId="3516985262" sldId="260"/>
            <ac:picMk id="5" creationId="{0D40737C-80D3-8121-085F-93B2FB8D5708}"/>
          </ac:picMkLst>
        </pc:picChg>
        <pc:picChg chg="add">
          <ac:chgData name="Candace Shiver" userId="c641058f-d929-48ae-9071-39b764bd916f" providerId="ADAL" clId="{033E25BD-6B0F-43A3-96E4-67CE18AAF05E}" dt="2022-11-13T14:47:50.842" v="2582" actId="26606"/>
          <ac:picMkLst>
            <pc:docMk/>
            <pc:sldMk cId="3516985262" sldId="260"/>
            <ac:picMk id="7" creationId="{4ECB0264-B996-8A44-C640-D7C3BDD1198C}"/>
          </ac:picMkLst>
        </pc:picChg>
        <pc:cxnChg chg="add del">
          <ac:chgData name="Candace Shiver" userId="c641058f-d929-48ae-9071-39b764bd916f" providerId="ADAL" clId="{033E25BD-6B0F-43A3-96E4-67CE18AAF05E}" dt="2022-11-13T14:47:50.824" v="2581" actId="26606"/>
          <ac:cxnSpMkLst>
            <pc:docMk/>
            <pc:sldMk cId="3516985262" sldId="260"/>
            <ac:cxnSpMk id="11" creationId="{34E5597F-CE67-4085-9548-E6A8036DA3BB}"/>
          </ac:cxnSpMkLst>
        </pc:cxnChg>
      </pc:sldChg>
      <pc:sldChg chg="new del">
        <pc:chgData name="Candace Shiver" userId="c641058f-d929-48ae-9071-39b764bd916f" providerId="ADAL" clId="{033E25BD-6B0F-43A3-96E4-67CE18AAF05E}" dt="2022-11-12T00:54:27.113" v="654" actId="2696"/>
        <pc:sldMkLst>
          <pc:docMk/>
          <pc:sldMk cId="2074433456" sldId="261"/>
        </pc:sldMkLst>
      </pc:sldChg>
      <pc:sldChg chg="addSp delSp modSp add mod modTransition setBg setClrOvrMap">
        <pc:chgData name="Candace Shiver" userId="c641058f-d929-48ae-9071-39b764bd916f" providerId="ADAL" clId="{033E25BD-6B0F-43A3-96E4-67CE18AAF05E}" dt="2022-11-13T16:52:24.094" v="2652"/>
        <pc:sldMkLst>
          <pc:docMk/>
          <pc:sldMk cId="4180620625" sldId="262"/>
        </pc:sldMkLst>
        <pc:spChg chg="mod">
          <ac:chgData name="Candace Shiver" userId="c641058f-d929-48ae-9071-39b764bd916f" providerId="ADAL" clId="{033E25BD-6B0F-43A3-96E4-67CE18AAF05E}" dt="2022-11-13T14:43:46.584" v="2526" actId="403"/>
          <ac:spMkLst>
            <pc:docMk/>
            <pc:sldMk cId="4180620625" sldId="262"/>
            <ac:spMk id="2" creationId="{9D543054-BBAE-F145-7539-0DE1CC16A9CA}"/>
          </ac:spMkLst>
        </pc:spChg>
        <pc:spChg chg="add del mod">
          <ac:chgData name="Candace Shiver" userId="c641058f-d929-48ae-9071-39b764bd916f" providerId="ADAL" clId="{033E25BD-6B0F-43A3-96E4-67CE18AAF05E}" dt="2022-11-13T14:30:32.162" v="2390" actId="26606"/>
          <ac:spMkLst>
            <pc:docMk/>
            <pc:sldMk cId="4180620625" sldId="262"/>
            <ac:spMk id="3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30:11.478" v="2387" actId="26606"/>
          <ac:spMkLst>
            <pc:docMk/>
            <pc:sldMk cId="4180620625" sldId="262"/>
            <ac:spMk id="8" creationId="{8D1F1056-9A78-4FBC-9404-54512B6B5852}"/>
          </ac:spMkLst>
        </pc:spChg>
        <pc:spChg chg="add del">
          <ac:chgData name="Candace Shiver" userId="c641058f-d929-48ae-9071-39b764bd916f" providerId="ADAL" clId="{033E25BD-6B0F-43A3-96E4-67CE18AAF05E}" dt="2022-11-13T14:30:07.734" v="2385" actId="26606"/>
          <ac:spMkLst>
            <pc:docMk/>
            <pc:sldMk cId="4180620625" sldId="262"/>
            <ac:spMk id="9" creationId="{F92989FB-1024-49B7-BDF1-B3CE27D48623}"/>
          </ac:spMkLst>
        </pc:spChg>
        <pc:spChg chg="add del">
          <ac:chgData name="Candace Shiver" userId="c641058f-d929-48ae-9071-39b764bd916f" providerId="ADAL" clId="{033E25BD-6B0F-43A3-96E4-67CE18AAF05E}" dt="2022-11-13T14:30:11.478" v="2387" actId="26606"/>
          <ac:spMkLst>
            <pc:docMk/>
            <pc:sldMk cId="4180620625" sldId="262"/>
            <ac:spMk id="10" creationId="{9659E4B7-86DE-4B00-A707-DD85CE5DB356}"/>
          </ac:spMkLst>
        </pc:spChg>
        <pc:spChg chg="add del">
          <ac:chgData name="Candace Shiver" userId="c641058f-d929-48ae-9071-39b764bd916f" providerId="ADAL" clId="{033E25BD-6B0F-43A3-96E4-67CE18AAF05E}" dt="2022-11-13T14:30:07.734" v="2385" actId="26606"/>
          <ac:spMkLst>
            <pc:docMk/>
            <pc:sldMk cId="4180620625" sldId="262"/>
            <ac:spMk id="11" creationId="{2987D6F4-EC95-4EF1-A8AD-4B70386CEEC7}"/>
          </ac:spMkLst>
        </pc:spChg>
        <pc:spChg chg="add del">
          <ac:chgData name="Candace Shiver" userId="c641058f-d929-48ae-9071-39b764bd916f" providerId="ADAL" clId="{033E25BD-6B0F-43A3-96E4-67CE18AAF05E}" dt="2022-11-13T14:30:32.153" v="2389" actId="26606"/>
          <ac:spMkLst>
            <pc:docMk/>
            <pc:sldMk cId="4180620625" sldId="262"/>
            <ac:spMk id="12" creationId="{9A925BC7-7CC5-4A0C-9B3D-8829EBF281BD}"/>
          </ac:spMkLst>
        </pc:spChg>
        <pc:spChg chg="add del">
          <ac:chgData name="Candace Shiver" userId="c641058f-d929-48ae-9071-39b764bd916f" providerId="ADAL" clId="{033E25BD-6B0F-43A3-96E4-67CE18AAF05E}" dt="2022-11-13T14:30:07.734" v="2385" actId="26606"/>
          <ac:spMkLst>
            <pc:docMk/>
            <pc:sldMk cId="4180620625" sldId="262"/>
            <ac:spMk id="13" creationId="{F5F792DF-9D0A-4DB6-9A9E-7312F5A7E87D}"/>
          </ac:spMkLst>
        </pc:spChg>
        <pc:spChg chg="add del">
          <ac:chgData name="Candace Shiver" userId="c641058f-d929-48ae-9071-39b764bd916f" providerId="ADAL" clId="{033E25BD-6B0F-43A3-96E4-67CE18AAF05E}" dt="2022-11-13T14:30:32.153" v="2389" actId="26606"/>
          <ac:spMkLst>
            <pc:docMk/>
            <pc:sldMk cId="4180620625" sldId="262"/>
            <ac:spMk id="14" creationId="{6E67D916-28C7-4965-BA3C-287FB857979C}"/>
          </ac:spMkLst>
        </pc:spChg>
        <pc:spChg chg="add del">
          <ac:chgData name="Candace Shiver" userId="c641058f-d929-48ae-9071-39b764bd916f" providerId="ADAL" clId="{033E25BD-6B0F-43A3-96E4-67CE18AAF05E}" dt="2022-11-13T14:30:11.478" v="2387" actId="26606"/>
          <ac:spMkLst>
            <pc:docMk/>
            <pc:sldMk cId="4180620625" sldId="262"/>
            <ac:spMk id="15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30:32.153" v="2389" actId="26606"/>
          <ac:spMkLst>
            <pc:docMk/>
            <pc:sldMk cId="4180620625" sldId="262"/>
            <ac:spMk id="17" creationId="{A43B05A4-157F-403C-939A-ED1B6A0A029C}"/>
          </ac:spMkLst>
        </pc:spChg>
        <pc:spChg chg="add del">
          <ac:chgData name="Candace Shiver" userId="c641058f-d929-48ae-9071-39b764bd916f" providerId="ADAL" clId="{033E25BD-6B0F-43A3-96E4-67CE18AAF05E}" dt="2022-11-13T14:30:32.153" v="2389" actId="26606"/>
          <ac:spMkLst>
            <pc:docMk/>
            <pc:sldMk cId="4180620625" sldId="262"/>
            <ac:spMk id="18" creationId="{E8CCE107-A70B-4916-9A0B-751C70B9B597}"/>
          </ac:spMkLst>
        </pc:spChg>
        <pc:spChg chg="add del">
          <ac:chgData name="Candace Shiver" userId="c641058f-d929-48ae-9071-39b764bd916f" providerId="ADAL" clId="{033E25BD-6B0F-43A3-96E4-67CE18AAF05E}" dt="2022-11-13T14:30:32.153" v="2389" actId="26606"/>
          <ac:spMkLst>
            <pc:docMk/>
            <pc:sldMk cId="4180620625" sldId="262"/>
            <ac:spMk id="19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34:47.047" v="2444" actId="26606"/>
          <ac:spMkLst>
            <pc:docMk/>
            <pc:sldMk cId="4180620625" sldId="262"/>
            <ac:spMk id="21" creationId="{9B6B47BF-F3D0-4678-9B20-DA45E1BCAD6C}"/>
          </ac:spMkLst>
        </pc:spChg>
        <pc:spChg chg="add del">
          <ac:chgData name="Candace Shiver" userId="c641058f-d929-48ae-9071-39b764bd916f" providerId="ADAL" clId="{033E25BD-6B0F-43A3-96E4-67CE18AAF05E}" dt="2022-11-13T14:34:47.047" v="2444" actId="26606"/>
          <ac:spMkLst>
            <pc:docMk/>
            <pc:sldMk cId="4180620625" sldId="262"/>
            <ac:spMk id="22" creationId="{19334917-3673-4EF2-BA7C-CC83AEEEAE37}"/>
          </ac:spMkLst>
        </pc:spChg>
        <pc:spChg chg="add del">
          <ac:chgData name="Candace Shiver" userId="c641058f-d929-48ae-9071-39b764bd916f" providerId="ADAL" clId="{033E25BD-6B0F-43A3-96E4-67CE18AAF05E}" dt="2022-11-13T14:34:47.047" v="2444" actId="26606"/>
          <ac:spMkLst>
            <pc:docMk/>
            <pc:sldMk cId="4180620625" sldId="262"/>
            <ac:spMk id="23" creationId="{E1589AE1-C0FC-4B66-9C0D-9EB92F40F440}"/>
          </ac:spMkLst>
        </pc:spChg>
        <pc:spChg chg="add del">
          <ac:chgData name="Candace Shiver" userId="c641058f-d929-48ae-9071-39b764bd916f" providerId="ADAL" clId="{033E25BD-6B0F-43A3-96E4-67CE18AAF05E}" dt="2022-11-13T14:34:47.047" v="2444" actId="26606"/>
          <ac:spMkLst>
            <pc:docMk/>
            <pc:sldMk cId="4180620625" sldId="262"/>
            <ac:spMk id="24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34:41.220" v="2441" actId="26606"/>
          <ac:spMkLst>
            <pc:docMk/>
            <pc:sldMk cId="4180620625" sldId="262"/>
            <ac:spMk id="28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34:41.220" v="2441" actId="26606"/>
          <ac:spMkLst>
            <pc:docMk/>
            <pc:sldMk cId="4180620625" sldId="262"/>
            <ac:spMk id="29" creationId="{A43B05A4-157F-403C-939A-ED1B6A0A029C}"/>
          </ac:spMkLst>
        </pc:spChg>
        <pc:spChg chg="add del">
          <ac:chgData name="Candace Shiver" userId="c641058f-d929-48ae-9071-39b764bd916f" providerId="ADAL" clId="{033E25BD-6B0F-43A3-96E4-67CE18AAF05E}" dt="2022-11-13T14:34:41.220" v="2441" actId="26606"/>
          <ac:spMkLst>
            <pc:docMk/>
            <pc:sldMk cId="4180620625" sldId="262"/>
            <ac:spMk id="31" creationId="{E8CCE107-A70B-4916-9A0B-751C70B9B597}"/>
          </ac:spMkLst>
        </pc:spChg>
        <pc:spChg chg="add del">
          <ac:chgData name="Candace Shiver" userId="c641058f-d929-48ae-9071-39b764bd916f" providerId="ADAL" clId="{033E25BD-6B0F-43A3-96E4-67CE18AAF05E}" dt="2022-11-13T14:34:41.220" v="2441" actId="26606"/>
          <ac:spMkLst>
            <pc:docMk/>
            <pc:sldMk cId="4180620625" sldId="262"/>
            <ac:spMk id="33" creationId="{9A925BC7-7CC5-4A0C-9B3D-8829EBF281BD}"/>
          </ac:spMkLst>
        </pc:spChg>
        <pc:spChg chg="add del">
          <ac:chgData name="Candace Shiver" userId="c641058f-d929-48ae-9071-39b764bd916f" providerId="ADAL" clId="{033E25BD-6B0F-43A3-96E4-67CE18AAF05E}" dt="2022-11-13T14:34:41.220" v="2441" actId="26606"/>
          <ac:spMkLst>
            <pc:docMk/>
            <pc:sldMk cId="4180620625" sldId="262"/>
            <ac:spMk id="35" creationId="{6E67D916-28C7-4965-BA3C-287FB857979C}"/>
          </ac:spMkLst>
        </pc:spChg>
        <pc:spChg chg="add del">
          <ac:chgData name="Candace Shiver" userId="c641058f-d929-48ae-9071-39b764bd916f" providerId="ADAL" clId="{033E25BD-6B0F-43A3-96E4-67CE18AAF05E}" dt="2022-11-13T14:34:47.033" v="2443" actId="26606"/>
          <ac:spMkLst>
            <pc:docMk/>
            <pc:sldMk cId="4180620625" sldId="262"/>
            <ac:spMk id="37" creationId="{8D1F1056-9A78-4FBC-9404-54512B6B5852}"/>
          </ac:spMkLst>
        </pc:spChg>
        <pc:spChg chg="add del">
          <ac:chgData name="Candace Shiver" userId="c641058f-d929-48ae-9071-39b764bd916f" providerId="ADAL" clId="{033E25BD-6B0F-43A3-96E4-67CE18AAF05E}" dt="2022-11-13T14:34:47.033" v="2443" actId="26606"/>
          <ac:spMkLst>
            <pc:docMk/>
            <pc:sldMk cId="4180620625" sldId="262"/>
            <ac:spMk id="38" creationId="{9659E4B7-86DE-4B00-A707-DD85CE5DB356}"/>
          </ac:spMkLst>
        </pc:spChg>
        <pc:spChg chg="add del">
          <ac:chgData name="Candace Shiver" userId="c641058f-d929-48ae-9071-39b764bd916f" providerId="ADAL" clId="{033E25BD-6B0F-43A3-96E4-67CE18AAF05E}" dt="2022-11-13T14:34:47.033" v="2443" actId="26606"/>
          <ac:spMkLst>
            <pc:docMk/>
            <pc:sldMk cId="4180620625" sldId="262"/>
            <ac:spMk id="39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35:30.684" v="2448" actId="26606"/>
          <ac:spMkLst>
            <pc:docMk/>
            <pc:sldMk cId="4180620625" sldId="262"/>
            <ac:spMk id="41" creationId="{A43B05A4-157F-403C-939A-ED1B6A0A029C}"/>
          </ac:spMkLst>
        </pc:spChg>
        <pc:spChg chg="add del">
          <ac:chgData name="Candace Shiver" userId="c641058f-d929-48ae-9071-39b764bd916f" providerId="ADAL" clId="{033E25BD-6B0F-43A3-96E4-67CE18AAF05E}" dt="2022-11-13T14:35:30.684" v="2448" actId="26606"/>
          <ac:spMkLst>
            <pc:docMk/>
            <pc:sldMk cId="4180620625" sldId="262"/>
            <ac:spMk id="42" creationId="{E8CCE107-A70B-4916-9A0B-751C70B9B597}"/>
          </ac:spMkLst>
        </pc:spChg>
        <pc:spChg chg="add del">
          <ac:chgData name="Candace Shiver" userId="c641058f-d929-48ae-9071-39b764bd916f" providerId="ADAL" clId="{033E25BD-6B0F-43A3-96E4-67CE18AAF05E}" dt="2022-11-13T14:35:30.684" v="2448" actId="26606"/>
          <ac:spMkLst>
            <pc:docMk/>
            <pc:sldMk cId="4180620625" sldId="262"/>
            <ac:spMk id="43" creationId="{9A925BC7-7CC5-4A0C-9B3D-8829EBF281BD}"/>
          </ac:spMkLst>
        </pc:spChg>
        <pc:spChg chg="add del">
          <ac:chgData name="Candace Shiver" userId="c641058f-d929-48ae-9071-39b764bd916f" providerId="ADAL" clId="{033E25BD-6B0F-43A3-96E4-67CE18AAF05E}" dt="2022-11-13T14:35:30.684" v="2448" actId="26606"/>
          <ac:spMkLst>
            <pc:docMk/>
            <pc:sldMk cId="4180620625" sldId="262"/>
            <ac:spMk id="44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35:30.684" v="2448" actId="26606"/>
          <ac:spMkLst>
            <pc:docMk/>
            <pc:sldMk cId="4180620625" sldId="262"/>
            <ac:spMk id="45" creationId="{6E67D916-28C7-4965-BA3C-287FB857979C}"/>
          </ac:spMkLst>
        </pc:spChg>
        <pc:spChg chg="add mod">
          <ac:chgData name="Candace Shiver" userId="c641058f-d929-48ae-9071-39b764bd916f" providerId="ADAL" clId="{033E25BD-6B0F-43A3-96E4-67CE18AAF05E}" dt="2022-11-13T14:46:12.866" v="2579" actId="20577"/>
          <ac:spMkLst>
            <pc:docMk/>
            <pc:sldMk cId="4180620625" sldId="262"/>
            <ac:spMk id="49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50" creationId="{F858DF7D-C2D0-4B03-A7A0-2F06B789EE35}"/>
          </ac:spMkLst>
        </pc:spChg>
        <pc:spChg chg="add del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52" creationId="{1B26B711-3121-40B0-8377-A64F3DC00C7A}"/>
          </ac:spMkLst>
        </pc:spChg>
        <pc:spChg chg="add del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54" creationId="{645C4D3D-ABBA-4B4E-93E5-01E343719849}"/>
          </ac:spMkLst>
        </pc:spChg>
        <pc:spChg chg="add del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56" creationId="{98DDD5E5-0097-4C6C-B266-5732EDA96CC4}"/>
          </ac:spMkLst>
        </pc:spChg>
        <pc:spChg chg="add del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58" creationId="{8952EF87-C74F-4D3F-9CAD-EEA1733C9BD0}"/>
          </ac:spMkLst>
        </pc:spChg>
        <pc:spChg chg="add del">
          <ac:chgData name="Candace Shiver" userId="c641058f-d929-48ae-9071-39b764bd916f" providerId="ADAL" clId="{033E25BD-6B0F-43A3-96E4-67CE18AAF05E}" dt="2022-11-13T14:41:51.769" v="2503" actId="26606"/>
          <ac:spMkLst>
            <pc:docMk/>
            <pc:sldMk cId="4180620625" sldId="262"/>
            <ac:spMk id="63" creationId="{9B6B47BF-F3D0-4678-9B20-DA45E1BCAD6C}"/>
          </ac:spMkLst>
        </pc:spChg>
        <pc:spChg chg="add del">
          <ac:chgData name="Candace Shiver" userId="c641058f-d929-48ae-9071-39b764bd916f" providerId="ADAL" clId="{033E25BD-6B0F-43A3-96E4-67CE18AAF05E}" dt="2022-11-13T14:41:51.769" v="2503" actId="26606"/>
          <ac:spMkLst>
            <pc:docMk/>
            <pc:sldMk cId="4180620625" sldId="262"/>
            <ac:spMk id="65" creationId="{19334917-3673-4EF2-BA7C-CC83AEEEAE37}"/>
          </ac:spMkLst>
        </pc:spChg>
        <pc:spChg chg="add del">
          <ac:chgData name="Candace Shiver" userId="c641058f-d929-48ae-9071-39b764bd916f" providerId="ADAL" clId="{033E25BD-6B0F-43A3-96E4-67CE18AAF05E}" dt="2022-11-13T14:41:51.769" v="2503" actId="26606"/>
          <ac:spMkLst>
            <pc:docMk/>
            <pc:sldMk cId="4180620625" sldId="262"/>
            <ac:spMk id="67" creationId="{E1589AE1-C0FC-4B66-9C0D-9EB92F40F440}"/>
          </ac:spMkLst>
        </pc:spChg>
        <pc:spChg chg="add del">
          <ac:chgData name="Candace Shiver" userId="c641058f-d929-48ae-9071-39b764bd916f" providerId="ADAL" clId="{033E25BD-6B0F-43A3-96E4-67CE18AAF05E}" dt="2022-11-13T14:41:56.287" v="2505" actId="26606"/>
          <ac:spMkLst>
            <pc:docMk/>
            <pc:sldMk cId="4180620625" sldId="262"/>
            <ac:spMk id="69" creationId="{B373F125-DEF3-41D6-9918-AB21A2ACC37A}"/>
          </ac:spMkLst>
        </pc:spChg>
        <pc:spChg chg="add del">
          <ac:chgData name="Candace Shiver" userId="c641058f-d929-48ae-9071-39b764bd916f" providerId="ADAL" clId="{033E25BD-6B0F-43A3-96E4-67CE18AAF05E}" dt="2022-11-13T14:41:56.287" v="2505" actId="26606"/>
          <ac:spMkLst>
            <pc:docMk/>
            <pc:sldMk cId="4180620625" sldId="262"/>
            <ac:spMk id="70" creationId="{71E9F226-EB6E-48C9-ADDA-636DE4BF4EBE}"/>
          </ac:spMkLst>
        </pc:spChg>
        <pc:spChg chg="add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71" creationId="{8952EF87-C74F-4D3F-9CAD-EEA1733C9BD0}"/>
          </ac:spMkLst>
        </pc:spChg>
        <pc:spChg chg="add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72" creationId="{F858DF7D-C2D0-4B03-A7A0-2F06B789EE35}"/>
          </ac:spMkLst>
        </pc:spChg>
        <pc:spChg chg="add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73" creationId="{1B26B711-3121-40B0-8377-A64F3DC00C7A}"/>
          </ac:spMkLst>
        </pc:spChg>
        <pc:spChg chg="add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74" creationId="{645C4D3D-ABBA-4B4E-93E5-01E343719849}"/>
          </ac:spMkLst>
        </pc:spChg>
        <pc:spChg chg="add">
          <ac:chgData name="Candace Shiver" userId="c641058f-d929-48ae-9071-39b764bd916f" providerId="ADAL" clId="{033E25BD-6B0F-43A3-96E4-67CE18AAF05E}" dt="2022-11-13T14:41:56.306" v="2506" actId="26606"/>
          <ac:spMkLst>
            <pc:docMk/>
            <pc:sldMk cId="4180620625" sldId="262"/>
            <ac:spMk id="75" creationId="{98DDD5E5-0097-4C6C-B266-5732EDA96CC4}"/>
          </ac:spMkLst>
        </pc:spChg>
        <pc:graphicFrameChg chg="add del">
          <ac:chgData name="Candace Shiver" userId="c641058f-d929-48ae-9071-39b764bd916f" providerId="ADAL" clId="{033E25BD-6B0F-43A3-96E4-67CE18AAF05E}" dt="2022-11-13T14:30:07.734" v="2385" actId="26606"/>
          <ac:graphicFrameMkLst>
            <pc:docMk/>
            <pc:sldMk cId="4180620625" sldId="262"/>
            <ac:graphicFrameMk id="5" creationId="{49C8C31E-C85A-1510-AF72-8FF005190DB7}"/>
          </ac:graphicFrameMkLst>
        </pc:graphicFrameChg>
        <pc:graphicFrameChg chg="add del">
          <ac:chgData name="Candace Shiver" userId="c641058f-d929-48ae-9071-39b764bd916f" providerId="ADAL" clId="{033E25BD-6B0F-43A3-96E4-67CE18AAF05E}" dt="2022-11-13T14:34:36.082" v="2439" actId="26606"/>
          <ac:graphicFrameMkLst>
            <pc:docMk/>
            <pc:sldMk cId="4180620625" sldId="262"/>
            <ac:graphicFrameMk id="26" creationId="{B31AB586-3094-E3A5-DBB0-968FD8CB9EF2}"/>
          </ac:graphicFrameMkLst>
        </pc:graphicFrameChg>
        <pc:graphicFrameChg chg="add del">
          <ac:chgData name="Candace Shiver" userId="c641058f-d929-48ae-9071-39b764bd916f" providerId="ADAL" clId="{033E25BD-6B0F-43A3-96E4-67CE18AAF05E}" dt="2022-11-13T14:35:30.667" v="2447" actId="26606"/>
          <ac:graphicFrameMkLst>
            <pc:docMk/>
            <pc:sldMk cId="4180620625" sldId="262"/>
            <ac:graphicFrameMk id="47" creationId="{9C752049-8788-FDBF-4DE4-128E42A6FF5B}"/>
          </ac:graphicFrameMkLst>
        </pc:graphicFrameChg>
      </pc:sldChg>
      <pc:sldChg chg="addSp delSp modSp add mod modTransition setBg setClrOvrMap">
        <pc:chgData name="Candace Shiver" userId="c641058f-d929-48ae-9071-39b764bd916f" providerId="ADAL" clId="{033E25BD-6B0F-43A3-96E4-67CE18AAF05E}" dt="2022-11-13T16:52:28.144" v="2653"/>
        <pc:sldMkLst>
          <pc:docMk/>
          <pc:sldMk cId="823465101" sldId="263"/>
        </pc:sldMkLst>
        <pc:spChg chg="mod ord">
          <ac:chgData name="Candace Shiver" userId="c641058f-d929-48ae-9071-39b764bd916f" providerId="ADAL" clId="{033E25BD-6B0F-43A3-96E4-67CE18AAF05E}" dt="2022-11-13T14:31:02.894" v="2398" actId="1076"/>
          <ac:spMkLst>
            <pc:docMk/>
            <pc:sldMk cId="823465101" sldId="263"/>
            <ac:spMk id="2" creationId="{9D543054-BBAE-F145-7539-0DE1CC16A9CA}"/>
          </ac:spMkLst>
        </pc:spChg>
        <pc:spChg chg="mod ord">
          <ac:chgData name="Candace Shiver" userId="c641058f-d929-48ae-9071-39b764bd916f" providerId="ADAL" clId="{033E25BD-6B0F-43A3-96E4-67CE18AAF05E}" dt="2022-11-13T16:49:53.451" v="2612" actId="2711"/>
          <ac:spMkLst>
            <pc:docMk/>
            <pc:sldMk cId="823465101" sldId="263"/>
            <ac:spMk id="3" creationId="{98A7DD98-8215-9841-AC65-89028ED49155}"/>
          </ac:spMkLst>
        </pc:spChg>
        <pc:spChg chg="add del">
          <ac:chgData name="Candace Shiver" userId="c641058f-d929-48ae-9071-39b764bd916f" providerId="ADAL" clId="{033E25BD-6B0F-43A3-96E4-67CE18AAF05E}" dt="2022-11-13T14:24:48.676" v="2310" actId="26606"/>
          <ac:spMkLst>
            <pc:docMk/>
            <pc:sldMk cId="823465101" sldId="263"/>
            <ac:spMk id="12" creationId="{7B34D440-E359-4CB9-B8E8-81977A860306}"/>
          </ac:spMkLst>
        </pc:spChg>
        <pc:spChg chg="add del">
          <ac:chgData name="Candace Shiver" userId="c641058f-d929-48ae-9071-39b764bd916f" providerId="ADAL" clId="{033E25BD-6B0F-43A3-96E4-67CE18AAF05E}" dt="2022-11-13T14:24:48.676" v="2310" actId="26606"/>
          <ac:spMkLst>
            <pc:docMk/>
            <pc:sldMk cId="823465101" sldId="263"/>
            <ac:spMk id="14" creationId="{1B8F5A0E-5428-4604-A0F3-2224BE8709A1}"/>
          </ac:spMkLst>
        </pc:spChg>
        <pc:spChg chg="add del">
          <ac:chgData name="Candace Shiver" userId="c641058f-d929-48ae-9071-39b764bd916f" providerId="ADAL" clId="{033E25BD-6B0F-43A3-96E4-67CE18AAF05E}" dt="2022-11-13T14:24:48.676" v="2310" actId="26606"/>
          <ac:spMkLst>
            <pc:docMk/>
            <pc:sldMk cId="823465101" sldId="263"/>
            <ac:spMk id="16" creationId="{D288FC14-B788-4FBC-9C5E-BC4892F579B0}"/>
          </ac:spMkLst>
        </pc:spChg>
        <pc:spChg chg="add del">
          <ac:chgData name="Candace Shiver" userId="c641058f-d929-48ae-9071-39b764bd916f" providerId="ADAL" clId="{033E25BD-6B0F-43A3-96E4-67CE18AAF05E}" dt="2022-11-13T14:24:50.674" v="2312" actId="26606"/>
          <ac:spMkLst>
            <pc:docMk/>
            <pc:sldMk cId="823465101" sldId="263"/>
            <ac:spMk id="18" creationId="{58016B9E-A476-43D0-AA13-88A0A84D44A2}"/>
          </ac:spMkLst>
        </pc:spChg>
        <pc:spChg chg="add del">
          <ac:chgData name="Candace Shiver" userId="c641058f-d929-48ae-9071-39b764bd916f" providerId="ADAL" clId="{033E25BD-6B0F-43A3-96E4-67CE18AAF05E}" dt="2022-11-13T14:24:50.674" v="2312" actId="26606"/>
          <ac:spMkLst>
            <pc:docMk/>
            <pc:sldMk cId="823465101" sldId="263"/>
            <ac:spMk id="19" creationId="{13BF3125-F829-42AD-9499-2E1E6857395C}"/>
          </ac:spMkLst>
        </pc:spChg>
        <pc:spChg chg="add del">
          <ac:chgData name="Candace Shiver" userId="c641058f-d929-48ae-9071-39b764bd916f" providerId="ADAL" clId="{033E25BD-6B0F-43A3-96E4-67CE18AAF05E}" dt="2022-11-13T14:24:50.674" v="2312" actId="26606"/>
          <ac:spMkLst>
            <pc:docMk/>
            <pc:sldMk cId="823465101" sldId="263"/>
            <ac:spMk id="20" creationId="{0755048A-E386-4898-B0AD-98A6A29F6A24}"/>
          </ac:spMkLst>
        </pc:spChg>
        <pc:spChg chg="add del">
          <ac:chgData name="Candace Shiver" userId="c641058f-d929-48ae-9071-39b764bd916f" providerId="ADAL" clId="{033E25BD-6B0F-43A3-96E4-67CE18AAF05E}" dt="2022-11-13T14:24:50.674" v="2312" actId="26606"/>
          <ac:spMkLst>
            <pc:docMk/>
            <pc:sldMk cId="823465101" sldId="263"/>
            <ac:spMk id="21" creationId="{0A21A1F8-0202-47A2-AA30-21B1B3ED6D76}"/>
          </ac:spMkLst>
        </pc:spChg>
        <pc:spChg chg="add del">
          <ac:chgData name="Candace Shiver" userId="c641058f-d929-48ae-9071-39b764bd916f" providerId="ADAL" clId="{033E25BD-6B0F-43A3-96E4-67CE18AAF05E}" dt="2022-11-13T14:25:01.850" v="2318" actId="26606"/>
          <ac:spMkLst>
            <pc:docMk/>
            <pc:sldMk cId="823465101" sldId="263"/>
            <ac:spMk id="22" creationId="{04C78D19-92E9-4BAF-986C-B007349BE667}"/>
          </ac:spMkLst>
        </pc:spChg>
        <pc:spChg chg="add del">
          <ac:chgData name="Candace Shiver" userId="c641058f-d929-48ae-9071-39b764bd916f" providerId="ADAL" clId="{033E25BD-6B0F-43A3-96E4-67CE18AAF05E}" dt="2022-11-13T14:24:52.825" v="2314" actId="26606"/>
          <ac:spMkLst>
            <pc:docMk/>
            <pc:sldMk cId="823465101" sldId="263"/>
            <ac:spMk id="23" creationId="{504BED40-EAF7-4E55-AFF7-2CD840EBD3AA}"/>
          </ac:spMkLst>
        </pc:spChg>
        <pc:spChg chg="add del">
          <ac:chgData name="Candace Shiver" userId="c641058f-d929-48ae-9071-39b764bd916f" providerId="ADAL" clId="{033E25BD-6B0F-43A3-96E4-67CE18AAF05E}" dt="2022-11-13T14:24:52.825" v="2314" actId="26606"/>
          <ac:spMkLst>
            <pc:docMk/>
            <pc:sldMk cId="823465101" sldId="263"/>
            <ac:spMk id="24" creationId="{F367CCF1-BB1E-41CF-8499-94A870C33EFA}"/>
          </ac:spMkLst>
        </pc:spChg>
        <pc:spChg chg="add del">
          <ac:chgData name="Candace Shiver" userId="c641058f-d929-48ae-9071-39b764bd916f" providerId="ADAL" clId="{033E25BD-6B0F-43A3-96E4-67CE18AAF05E}" dt="2022-11-13T14:24:56.981" v="2316" actId="26606"/>
          <ac:spMkLst>
            <pc:docMk/>
            <pc:sldMk cId="823465101" sldId="263"/>
            <ac:spMk id="26" creationId="{00401440-1DC9-4C9E-A3BA-4DECEEB46503}"/>
          </ac:spMkLst>
        </pc:spChg>
        <pc:spChg chg="add del">
          <ac:chgData name="Candace Shiver" userId="c641058f-d929-48ae-9071-39b764bd916f" providerId="ADAL" clId="{033E25BD-6B0F-43A3-96E4-67CE18AAF05E}" dt="2022-11-13T14:24:56.981" v="2316" actId="26606"/>
          <ac:spMkLst>
            <pc:docMk/>
            <pc:sldMk cId="823465101" sldId="263"/>
            <ac:spMk id="28" creationId="{36B822CC-7DA9-4417-AA94-64CEB676F0B8}"/>
          </ac:spMkLst>
        </pc:spChg>
        <pc:spChg chg="add del">
          <ac:chgData name="Candace Shiver" userId="c641058f-d929-48ae-9071-39b764bd916f" providerId="ADAL" clId="{033E25BD-6B0F-43A3-96E4-67CE18AAF05E}" dt="2022-11-13T14:24:56.981" v="2316" actId="26606"/>
          <ac:spMkLst>
            <pc:docMk/>
            <pc:sldMk cId="823465101" sldId="263"/>
            <ac:spMk id="29" creationId="{AFA01E88-71CC-4FF3-9E81-51E0C32B45E4}"/>
          </ac:spMkLst>
        </pc:spChg>
        <pc:spChg chg="add del">
          <ac:chgData name="Candace Shiver" userId="c641058f-d929-48ae-9071-39b764bd916f" providerId="ADAL" clId="{033E25BD-6B0F-43A3-96E4-67CE18AAF05E}" dt="2022-11-13T14:25:01.850" v="2318" actId="26606"/>
          <ac:spMkLst>
            <pc:docMk/>
            <pc:sldMk cId="823465101" sldId="263"/>
            <ac:spMk id="31" creationId="{19080B67-B754-42DD-A48D-9F9825B8BC74}"/>
          </ac:spMkLst>
        </pc:spChg>
        <pc:spChg chg="add del">
          <ac:chgData name="Candace Shiver" userId="c641058f-d929-48ae-9071-39b764bd916f" providerId="ADAL" clId="{033E25BD-6B0F-43A3-96E4-67CE18AAF05E}" dt="2022-11-13T14:25:01.850" v="2318" actId="26606"/>
          <ac:spMkLst>
            <pc:docMk/>
            <pc:sldMk cId="823465101" sldId="263"/>
            <ac:spMk id="32" creationId="{3ED1230F-A795-4397-9AB6-7FDC98B726BF}"/>
          </ac:spMkLst>
        </pc:spChg>
        <pc:spChg chg="add del">
          <ac:chgData name="Candace Shiver" userId="c641058f-d929-48ae-9071-39b764bd916f" providerId="ADAL" clId="{033E25BD-6B0F-43A3-96E4-67CE18AAF05E}" dt="2022-11-13T14:25:01.850" v="2318" actId="26606"/>
          <ac:spMkLst>
            <pc:docMk/>
            <pc:sldMk cId="823465101" sldId="263"/>
            <ac:spMk id="33" creationId="{41182216-581B-4394-806B-79D6D40614F7}"/>
          </ac:spMkLst>
        </pc:spChg>
        <pc:spChg chg="add del">
          <ac:chgData name="Candace Shiver" userId="c641058f-d929-48ae-9071-39b764bd916f" providerId="ADAL" clId="{033E25BD-6B0F-43A3-96E4-67CE18AAF05E}" dt="2022-11-13T14:25:01.850" v="2318" actId="26606"/>
          <ac:spMkLst>
            <pc:docMk/>
            <pc:sldMk cId="823465101" sldId="263"/>
            <ac:spMk id="34" creationId="{1678ABD2-2F95-4A50-936B-1A18BD7ED4EF}"/>
          </ac:spMkLst>
        </pc:spChg>
        <pc:spChg chg="add del">
          <ac:chgData name="Candace Shiver" userId="c641058f-d929-48ae-9071-39b764bd916f" providerId="ADAL" clId="{033E25BD-6B0F-43A3-96E4-67CE18AAF05E}" dt="2022-11-13T14:25:01.850" v="2318" actId="26606"/>
          <ac:spMkLst>
            <pc:docMk/>
            <pc:sldMk cId="823465101" sldId="263"/>
            <ac:spMk id="35" creationId="{9C27EDFD-C02F-4070-BDA1-2A0746244CA9}"/>
          </ac:spMkLst>
        </pc:spChg>
        <pc:spChg chg="add del">
          <ac:chgData name="Candace Shiver" userId="c641058f-d929-48ae-9071-39b764bd916f" providerId="ADAL" clId="{033E25BD-6B0F-43A3-96E4-67CE18AAF05E}" dt="2022-11-13T14:25:01.850" v="2318" actId="26606"/>
          <ac:spMkLst>
            <pc:docMk/>
            <pc:sldMk cId="823465101" sldId="263"/>
            <ac:spMk id="36" creationId="{DEEF1D81-170C-4CAD-9246-D18D8D4501E0}"/>
          </ac:spMkLst>
        </pc:spChg>
        <pc:spChg chg="add del">
          <ac:chgData name="Candace Shiver" userId="c641058f-d929-48ae-9071-39b764bd916f" providerId="ADAL" clId="{033E25BD-6B0F-43A3-96E4-67CE18AAF05E}" dt="2022-11-13T14:27:06.905" v="2339" actId="26606"/>
          <ac:spMkLst>
            <pc:docMk/>
            <pc:sldMk cId="823465101" sldId="263"/>
            <ac:spMk id="38" creationId="{7B34D440-E359-4CB9-B8E8-81977A860306}"/>
          </ac:spMkLst>
        </pc:spChg>
        <pc:spChg chg="add del">
          <ac:chgData name="Candace Shiver" userId="c641058f-d929-48ae-9071-39b764bd916f" providerId="ADAL" clId="{033E25BD-6B0F-43A3-96E4-67CE18AAF05E}" dt="2022-11-13T14:27:06.905" v="2339" actId="26606"/>
          <ac:spMkLst>
            <pc:docMk/>
            <pc:sldMk cId="823465101" sldId="263"/>
            <ac:spMk id="39" creationId="{1B8F5A0E-5428-4604-A0F3-2224BE8709A1}"/>
          </ac:spMkLst>
        </pc:spChg>
        <pc:spChg chg="add del">
          <ac:chgData name="Candace Shiver" userId="c641058f-d929-48ae-9071-39b764bd916f" providerId="ADAL" clId="{033E25BD-6B0F-43A3-96E4-67CE18AAF05E}" dt="2022-11-13T14:27:06.905" v="2339" actId="26606"/>
          <ac:spMkLst>
            <pc:docMk/>
            <pc:sldMk cId="823465101" sldId="263"/>
            <ac:spMk id="40" creationId="{D288FC14-B788-4FBC-9C5E-BC4892F579B0}"/>
          </ac:spMkLst>
        </pc:spChg>
        <pc:spChg chg="add del">
          <ac:chgData name="Candace Shiver" userId="c641058f-d929-48ae-9071-39b764bd916f" providerId="ADAL" clId="{033E25BD-6B0F-43A3-96E4-67CE18AAF05E}" dt="2022-11-13T14:26:24.167" v="2330" actId="26606"/>
          <ac:spMkLst>
            <pc:docMk/>
            <pc:sldMk cId="823465101" sldId="263"/>
            <ac:spMk id="45" creationId="{13BF3125-F829-42AD-9499-2E1E6857395C}"/>
          </ac:spMkLst>
        </pc:spChg>
        <pc:spChg chg="add del">
          <ac:chgData name="Candace Shiver" userId="c641058f-d929-48ae-9071-39b764bd916f" providerId="ADAL" clId="{033E25BD-6B0F-43A3-96E4-67CE18AAF05E}" dt="2022-11-13T14:26:24.167" v="2330" actId="26606"/>
          <ac:spMkLst>
            <pc:docMk/>
            <pc:sldMk cId="823465101" sldId="263"/>
            <ac:spMk id="47" creationId="{0755048A-E386-4898-B0AD-98A6A29F6A24}"/>
          </ac:spMkLst>
        </pc:spChg>
        <pc:spChg chg="add del">
          <ac:chgData name="Candace Shiver" userId="c641058f-d929-48ae-9071-39b764bd916f" providerId="ADAL" clId="{033E25BD-6B0F-43A3-96E4-67CE18AAF05E}" dt="2022-11-13T14:26:24.167" v="2330" actId="26606"/>
          <ac:spMkLst>
            <pc:docMk/>
            <pc:sldMk cId="823465101" sldId="263"/>
            <ac:spMk id="49" creationId="{0A21A1F8-0202-47A2-AA30-21B1B3ED6D76}"/>
          </ac:spMkLst>
        </pc:spChg>
        <pc:spChg chg="add del">
          <ac:chgData name="Candace Shiver" userId="c641058f-d929-48ae-9071-39b764bd916f" providerId="ADAL" clId="{033E25BD-6B0F-43A3-96E4-67CE18AAF05E}" dt="2022-11-13T14:26:24.167" v="2330" actId="26606"/>
          <ac:spMkLst>
            <pc:docMk/>
            <pc:sldMk cId="823465101" sldId="263"/>
            <ac:spMk id="51" creationId="{58016B9E-A476-43D0-AA13-88A0A84D44A2}"/>
          </ac:spMkLst>
        </pc:spChg>
        <pc:spChg chg="add del">
          <ac:chgData name="Candace Shiver" userId="c641058f-d929-48ae-9071-39b764bd916f" providerId="ADAL" clId="{033E25BD-6B0F-43A3-96E4-67CE18AAF05E}" dt="2022-11-13T14:26:33.187" v="2332" actId="26606"/>
          <ac:spMkLst>
            <pc:docMk/>
            <pc:sldMk cId="823465101" sldId="263"/>
            <ac:spMk id="53" creationId="{9C27EDFD-C02F-4070-BDA1-2A0746244CA9}"/>
          </ac:spMkLst>
        </pc:spChg>
        <pc:spChg chg="add del">
          <ac:chgData name="Candace Shiver" userId="c641058f-d929-48ae-9071-39b764bd916f" providerId="ADAL" clId="{033E25BD-6B0F-43A3-96E4-67CE18AAF05E}" dt="2022-11-13T14:26:33.187" v="2332" actId="26606"/>
          <ac:spMkLst>
            <pc:docMk/>
            <pc:sldMk cId="823465101" sldId="263"/>
            <ac:spMk id="54" creationId="{19080B67-B754-42DD-A48D-9F9825B8BC74}"/>
          </ac:spMkLst>
        </pc:spChg>
        <pc:spChg chg="add del">
          <ac:chgData name="Candace Shiver" userId="c641058f-d929-48ae-9071-39b764bd916f" providerId="ADAL" clId="{033E25BD-6B0F-43A3-96E4-67CE18AAF05E}" dt="2022-11-13T14:26:33.187" v="2332" actId="26606"/>
          <ac:spMkLst>
            <pc:docMk/>
            <pc:sldMk cId="823465101" sldId="263"/>
            <ac:spMk id="55" creationId="{04C78D19-92E9-4BAF-986C-B007349BE667}"/>
          </ac:spMkLst>
        </pc:spChg>
        <pc:spChg chg="add del">
          <ac:chgData name="Candace Shiver" userId="c641058f-d929-48ae-9071-39b764bd916f" providerId="ADAL" clId="{033E25BD-6B0F-43A3-96E4-67CE18AAF05E}" dt="2022-11-13T14:26:33.187" v="2332" actId="26606"/>
          <ac:spMkLst>
            <pc:docMk/>
            <pc:sldMk cId="823465101" sldId="263"/>
            <ac:spMk id="56" creationId="{3ED1230F-A795-4397-9AB6-7FDC98B726BF}"/>
          </ac:spMkLst>
        </pc:spChg>
        <pc:spChg chg="add del">
          <ac:chgData name="Candace Shiver" userId="c641058f-d929-48ae-9071-39b764bd916f" providerId="ADAL" clId="{033E25BD-6B0F-43A3-96E4-67CE18AAF05E}" dt="2022-11-13T14:26:33.187" v="2332" actId="26606"/>
          <ac:spMkLst>
            <pc:docMk/>
            <pc:sldMk cId="823465101" sldId="263"/>
            <ac:spMk id="57" creationId="{DEEF1D81-170C-4CAD-9246-D18D8D4501E0}"/>
          </ac:spMkLst>
        </pc:spChg>
        <pc:spChg chg="add del">
          <ac:chgData name="Candace Shiver" userId="c641058f-d929-48ae-9071-39b764bd916f" providerId="ADAL" clId="{033E25BD-6B0F-43A3-96E4-67CE18AAF05E}" dt="2022-11-13T14:26:33.187" v="2332" actId="26606"/>
          <ac:spMkLst>
            <pc:docMk/>
            <pc:sldMk cId="823465101" sldId="263"/>
            <ac:spMk id="58" creationId="{41182216-581B-4394-806B-79D6D40614F7}"/>
          </ac:spMkLst>
        </pc:spChg>
        <pc:spChg chg="add del">
          <ac:chgData name="Candace Shiver" userId="c641058f-d929-48ae-9071-39b764bd916f" providerId="ADAL" clId="{033E25BD-6B0F-43A3-96E4-67CE18AAF05E}" dt="2022-11-13T14:26:33.187" v="2332" actId="26606"/>
          <ac:spMkLst>
            <pc:docMk/>
            <pc:sldMk cId="823465101" sldId="263"/>
            <ac:spMk id="59" creationId="{1678ABD2-2F95-4A50-936B-1A18BD7ED4EF}"/>
          </ac:spMkLst>
        </pc:spChg>
        <pc:spChg chg="add del">
          <ac:chgData name="Candace Shiver" userId="c641058f-d929-48ae-9071-39b764bd916f" providerId="ADAL" clId="{033E25BD-6B0F-43A3-96E4-67CE18AAF05E}" dt="2022-11-13T14:26:54.692" v="2334" actId="26606"/>
          <ac:spMkLst>
            <pc:docMk/>
            <pc:sldMk cId="823465101" sldId="263"/>
            <ac:spMk id="61" creationId="{13BF3125-F829-42AD-9499-2E1E6857395C}"/>
          </ac:spMkLst>
        </pc:spChg>
        <pc:spChg chg="add del">
          <ac:chgData name="Candace Shiver" userId="c641058f-d929-48ae-9071-39b764bd916f" providerId="ADAL" clId="{033E25BD-6B0F-43A3-96E4-67CE18AAF05E}" dt="2022-11-13T14:26:54.692" v="2334" actId="26606"/>
          <ac:spMkLst>
            <pc:docMk/>
            <pc:sldMk cId="823465101" sldId="263"/>
            <ac:spMk id="62" creationId="{0755048A-E386-4898-B0AD-98A6A29F6A24}"/>
          </ac:spMkLst>
        </pc:spChg>
        <pc:spChg chg="add del">
          <ac:chgData name="Candace Shiver" userId="c641058f-d929-48ae-9071-39b764bd916f" providerId="ADAL" clId="{033E25BD-6B0F-43A3-96E4-67CE18AAF05E}" dt="2022-11-13T14:26:54.692" v="2334" actId="26606"/>
          <ac:spMkLst>
            <pc:docMk/>
            <pc:sldMk cId="823465101" sldId="263"/>
            <ac:spMk id="63" creationId="{0A21A1F8-0202-47A2-AA30-21B1B3ED6D76}"/>
          </ac:spMkLst>
        </pc:spChg>
        <pc:spChg chg="add del">
          <ac:chgData name="Candace Shiver" userId="c641058f-d929-48ae-9071-39b764bd916f" providerId="ADAL" clId="{033E25BD-6B0F-43A3-96E4-67CE18AAF05E}" dt="2022-11-13T14:26:54.692" v="2334" actId="26606"/>
          <ac:spMkLst>
            <pc:docMk/>
            <pc:sldMk cId="823465101" sldId="263"/>
            <ac:spMk id="64" creationId="{58016B9E-A476-43D0-AA13-88A0A84D44A2}"/>
          </ac:spMkLst>
        </pc:spChg>
        <pc:spChg chg="add del">
          <ac:chgData name="Candace Shiver" userId="c641058f-d929-48ae-9071-39b764bd916f" providerId="ADAL" clId="{033E25BD-6B0F-43A3-96E4-67CE18AAF05E}" dt="2022-11-13T14:27:00.357" v="2336" actId="26606"/>
          <ac:spMkLst>
            <pc:docMk/>
            <pc:sldMk cId="823465101" sldId="263"/>
            <ac:spMk id="66" creationId="{ADB08581-279A-478B-83DD-945E4CB34E45}"/>
          </ac:spMkLst>
        </pc:spChg>
        <pc:spChg chg="add del">
          <ac:chgData name="Candace Shiver" userId="c641058f-d929-48ae-9071-39b764bd916f" providerId="ADAL" clId="{033E25BD-6B0F-43A3-96E4-67CE18AAF05E}" dt="2022-11-13T14:27:00.357" v="2336" actId="26606"/>
          <ac:spMkLst>
            <pc:docMk/>
            <pc:sldMk cId="823465101" sldId="263"/>
            <ac:spMk id="67" creationId="{21E40D98-2DD7-4DBC-9170-584D5BA2D395}"/>
          </ac:spMkLst>
        </pc:spChg>
        <pc:spChg chg="add del">
          <ac:chgData name="Candace Shiver" userId="c641058f-d929-48ae-9071-39b764bd916f" providerId="ADAL" clId="{033E25BD-6B0F-43A3-96E4-67CE18AAF05E}" dt="2022-11-13T14:27:00.357" v="2336" actId="26606"/>
          <ac:spMkLst>
            <pc:docMk/>
            <pc:sldMk cId="823465101" sldId="263"/>
            <ac:spMk id="68" creationId="{56F5A787-B406-4A79-B561-57041C4B02A0}"/>
          </ac:spMkLst>
        </pc:spChg>
        <pc:spChg chg="add del">
          <ac:chgData name="Candace Shiver" userId="c641058f-d929-48ae-9071-39b764bd916f" providerId="ADAL" clId="{033E25BD-6B0F-43A3-96E4-67CE18AAF05E}" dt="2022-11-13T14:27:06.886" v="2338" actId="26606"/>
          <ac:spMkLst>
            <pc:docMk/>
            <pc:sldMk cId="823465101" sldId="263"/>
            <ac:spMk id="70" creationId="{7B34D440-E359-4CB9-B8E8-81977A860306}"/>
          </ac:spMkLst>
        </pc:spChg>
        <pc:spChg chg="add del">
          <ac:chgData name="Candace Shiver" userId="c641058f-d929-48ae-9071-39b764bd916f" providerId="ADAL" clId="{033E25BD-6B0F-43A3-96E4-67CE18AAF05E}" dt="2022-11-13T14:27:06.886" v="2338" actId="26606"/>
          <ac:spMkLst>
            <pc:docMk/>
            <pc:sldMk cId="823465101" sldId="263"/>
            <ac:spMk id="71" creationId="{1B8F5A0E-5428-4604-A0F3-2224BE8709A1}"/>
          </ac:spMkLst>
        </pc:spChg>
        <pc:spChg chg="add del">
          <ac:chgData name="Candace Shiver" userId="c641058f-d929-48ae-9071-39b764bd916f" providerId="ADAL" clId="{033E25BD-6B0F-43A3-96E4-67CE18AAF05E}" dt="2022-11-13T14:27:06.886" v="2338" actId="26606"/>
          <ac:spMkLst>
            <pc:docMk/>
            <pc:sldMk cId="823465101" sldId="263"/>
            <ac:spMk id="72" creationId="{D288FC14-B788-4FBC-9C5E-BC4892F579B0}"/>
          </ac:spMkLst>
        </pc:spChg>
        <pc:spChg chg="add del">
          <ac:chgData name="Candace Shiver" userId="c641058f-d929-48ae-9071-39b764bd916f" providerId="ADAL" clId="{033E25BD-6B0F-43A3-96E4-67CE18AAF05E}" dt="2022-11-13T14:29:50.973" v="2383" actId="26606"/>
          <ac:spMkLst>
            <pc:docMk/>
            <pc:sldMk cId="823465101" sldId="263"/>
            <ac:spMk id="74" creationId="{13BF3125-F829-42AD-9499-2E1E6857395C}"/>
          </ac:spMkLst>
        </pc:spChg>
        <pc:spChg chg="add del">
          <ac:chgData name="Candace Shiver" userId="c641058f-d929-48ae-9071-39b764bd916f" providerId="ADAL" clId="{033E25BD-6B0F-43A3-96E4-67CE18AAF05E}" dt="2022-11-13T14:29:50.973" v="2383" actId="26606"/>
          <ac:spMkLst>
            <pc:docMk/>
            <pc:sldMk cId="823465101" sldId="263"/>
            <ac:spMk id="75" creationId="{0755048A-E386-4898-B0AD-98A6A29F6A24}"/>
          </ac:spMkLst>
        </pc:spChg>
        <pc:spChg chg="add del">
          <ac:chgData name="Candace Shiver" userId="c641058f-d929-48ae-9071-39b764bd916f" providerId="ADAL" clId="{033E25BD-6B0F-43A3-96E4-67CE18AAF05E}" dt="2022-11-13T14:29:50.973" v="2383" actId="26606"/>
          <ac:spMkLst>
            <pc:docMk/>
            <pc:sldMk cId="823465101" sldId="263"/>
            <ac:spMk id="76" creationId="{0A21A1F8-0202-47A2-AA30-21B1B3ED6D76}"/>
          </ac:spMkLst>
        </pc:spChg>
        <pc:spChg chg="add del">
          <ac:chgData name="Candace Shiver" userId="c641058f-d929-48ae-9071-39b764bd916f" providerId="ADAL" clId="{033E25BD-6B0F-43A3-96E4-67CE18AAF05E}" dt="2022-11-13T14:29:50.973" v="2383" actId="26606"/>
          <ac:spMkLst>
            <pc:docMk/>
            <pc:sldMk cId="823465101" sldId="263"/>
            <ac:spMk id="77" creationId="{58016B9E-A476-43D0-AA13-88A0A84D44A2}"/>
          </ac:spMkLst>
        </pc:spChg>
        <pc:spChg chg="add del">
          <ac:chgData name="Candace Shiver" userId="c641058f-d929-48ae-9071-39b764bd916f" providerId="ADAL" clId="{033E25BD-6B0F-43A3-96E4-67CE18AAF05E}" dt="2022-11-13T14:29:46.843" v="2380" actId="26606"/>
          <ac:spMkLst>
            <pc:docMk/>
            <pc:sldMk cId="823465101" sldId="263"/>
            <ac:spMk id="82" creationId="{ADB08581-279A-478B-83DD-945E4CB34E45}"/>
          </ac:spMkLst>
        </pc:spChg>
        <pc:spChg chg="add del">
          <ac:chgData name="Candace Shiver" userId="c641058f-d929-48ae-9071-39b764bd916f" providerId="ADAL" clId="{033E25BD-6B0F-43A3-96E4-67CE18AAF05E}" dt="2022-11-13T14:29:46.843" v="2380" actId="26606"/>
          <ac:spMkLst>
            <pc:docMk/>
            <pc:sldMk cId="823465101" sldId="263"/>
            <ac:spMk id="84" creationId="{21E40D98-2DD7-4DBC-9170-584D5BA2D395}"/>
          </ac:spMkLst>
        </pc:spChg>
        <pc:spChg chg="add del">
          <ac:chgData name="Candace Shiver" userId="c641058f-d929-48ae-9071-39b764bd916f" providerId="ADAL" clId="{033E25BD-6B0F-43A3-96E4-67CE18AAF05E}" dt="2022-11-13T14:29:46.843" v="2380" actId="26606"/>
          <ac:spMkLst>
            <pc:docMk/>
            <pc:sldMk cId="823465101" sldId="263"/>
            <ac:spMk id="86" creationId="{56F5A787-B406-4A79-B561-57041C4B02A0}"/>
          </ac:spMkLst>
        </pc:spChg>
        <pc:spChg chg="add del">
          <ac:chgData name="Candace Shiver" userId="c641058f-d929-48ae-9071-39b764bd916f" providerId="ADAL" clId="{033E25BD-6B0F-43A3-96E4-67CE18AAF05E}" dt="2022-11-13T14:29:50.964" v="2382" actId="26606"/>
          <ac:spMkLst>
            <pc:docMk/>
            <pc:sldMk cId="823465101" sldId="263"/>
            <ac:spMk id="88" creationId="{7B34D440-E359-4CB9-B8E8-81977A860306}"/>
          </ac:spMkLst>
        </pc:spChg>
        <pc:spChg chg="add del">
          <ac:chgData name="Candace Shiver" userId="c641058f-d929-48ae-9071-39b764bd916f" providerId="ADAL" clId="{033E25BD-6B0F-43A3-96E4-67CE18AAF05E}" dt="2022-11-13T14:29:50.964" v="2382" actId="26606"/>
          <ac:spMkLst>
            <pc:docMk/>
            <pc:sldMk cId="823465101" sldId="263"/>
            <ac:spMk id="89" creationId="{1B8F5A0E-5428-4604-A0F3-2224BE8709A1}"/>
          </ac:spMkLst>
        </pc:spChg>
        <pc:spChg chg="add del">
          <ac:chgData name="Candace Shiver" userId="c641058f-d929-48ae-9071-39b764bd916f" providerId="ADAL" clId="{033E25BD-6B0F-43A3-96E4-67CE18AAF05E}" dt="2022-11-13T14:29:50.964" v="2382" actId="26606"/>
          <ac:spMkLst>
            <pc:docMk/>
            <pc:sldMk cId="823465101" sldId="263"/>
            <ac:spMk id="90" creationId="{D288FC14-B788-4FBC-9C5E-BC4892F579B0}"/>
          </ac:spMkLst>
        </pc:spChg>
        <pc:spChg chg="add">
          <ac:chgData name="Candace Shiver" userId="c641058f-d929-48ae-9071-39b764bd916f" providerId="ADAL" clId="{033E25BD-6B0F-43A3-96E4-67CE18AAF05E}" dt="2022-11-13T14:29:50.973" v="2383" actId="26606"/>
          <ac:spMkLst>
            <pc:docMk/>
            <pc:sldMk cId="823465101" sldId="263"/>
            <ac:spMk id="92" creationId="{ADB08581-279A-478B-83DD-945E4CB34E45}"/>
          </ac:spMkLst>
        </pc:spChg>
        <pc:spChg chg="add">
          <ac:chgData name="Candace Shiver" userId="c641058f-d929-48ae-9071-39b764bd916f" providerId="ADAL" clId="{033E25BD-6B0F-43A3-96E4-67CE18AAF05E}" dt="2022-11-13T14:29:50.973" v="2383" actId="26606"/>
          <ac:spMkLst>
            <pc:docMk/>
            <pc:sldMk cId="823465101" sldId="263"/>
            <ac:spMk id="93" creationId="{21E40D98-2DD7-4DBC-9170-584D5BA2D395}"/>
          </ac:spMkLst>
        </pc:spChg>
        <pc:spChg chg="add">
          <ac:chgData name="Candace Shiver" userId="c641058f-d929-48ae-9071-39b764bd916f" providerId="ADAL" clId="{033E25BD-6B0F-43A3-96E4-67CE18AAF05E}" dt="2022-11-13T14:29:50.973" v="2383" actId="26606"/>
          <ac:spMkLst>
            <pc:docMk/>
            <pc:sldMk cId="823465101" sldId="263"/>
            <ac:spMk id="94" creationId="{56F5A787-B406-4A79-B561-57041C4B02A0}"/>
          </ac:spMkLst>
        </pc:spChg>
        <pc:picChg chg="add del mod ord">
          <ac:chgData name="Candace Shiver" userId="c641058f-d929-48ae-9071-39b764bd916f" providerId="ADAL" clId="{033E25BD-6B0F-43A3-96E4-67CE18AAF05E}" dt="2022-11-13T14:27:18.408" v="2340" actId="478"/>
          <ac:picMkLst>
            <pc:docMk/>
            <pc:sldMk cId="823465101" sldId="263"/>
            <ac:picMk id="5" creationId="{CCB56E62-DA9A-1FA8-3402-4AFFC484A0BC}"/>
          </ac:picMkLst>
        </pc:picChg>
        <pc:picChg chg="add mod ord">
          <ac:chgData name="Candace Shiver" userId="c641058f-d929-48ae-9071-39b764bd916f" providerId="ADAL" clId="{033E25BD-6B0F-43A3-96E4-67CE18AAF05E}" dt="2022-11-13T14:31:47.013" v="2413" actId="1076"/>
          <ac:picMkLst>
            <pc:docMk/>
            <pc:sldMk cId="823465101" sldId="263"/>
            <ac:picMk id="7" creationId="{B416AE61-79CD-9F08-C2DA-0357624B6D98}"/>
          </ac:picMkLst>
        </pc:picChg>
        <pc:picChg chg="add mod ord">
          <ac:chgData name="Candace Shiver" userId="c641058f-d929-48ae-9071-39b764bd916f" providerId="ADAL" clId="{033E25BD-6B0F-43A3-96E4-67CE18AAF05E}" dt="2022-11-13T14:31:40.188" v="2411" actId="14100"/>
          <ac:picMkLst>
            <pc:docMk/>
            <pc:sldMk cId="823465101" sldId="263"/>
            <ac:picMk id="9" creationId="{12FC7533-F957-6863-DCCA-C2A4EF035347}"/>
          </ac:picMkLst>
        </pc:picChg>
        <pc:cxnChg chg="add del">
          <ac:chgData name="Candace Shiver" userId="c641058f-d929-48ae-9071-39b764bd916f" providerId="ADAL" clId="{033E25BD-6B0F-43A3-96E4-67CE18AAF05E}" dt="2022-11-13T14:24:56.981" v="2316" actId="26606"/>
          <ac:cxnSpMkLst>
            <pc:docMk/>
            <pc:sldMk cId="823465101" sldId="263"/>
            <ac:cxnSpMk id="27" creationId="{EEE3F140-02CB-4BBC-ABC0-8BF046C9D1B8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725F56-E41A-4973-86AD-3AAFF549CEE7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7D53922-25A7-4AF1-8B2F-E9FFA5C42BB6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b="1" dirty="0"/>
            <a:t>Duty of Care </a:t>
          </a:r>
          <a:endParaRPr lang="en-US" sz="2800" dirty="0"/>
        </a:p>
      </dgm:t>
    </dgm:pt>
    <dgm:pt modelId="{A29F0736-9933-4BBA-8ACA-40B70F81B6A9}" type="parTrans" cxnId="{8D5F52AA-8329-40DE-A0B8-5FF06BE05953}">
      <dgm:prSet/>
      <dgm:spPr/>
      <dgm:t>
        <a:bodyPr/>
        <a:lstStyle/>
        <a:p>
          <a:endParaRPr lang="en-US"/>
        </a:p>
      </dgm:t>
    </dgm:pt>
    <dgm:pt modelId="{E8D42DDD-9516-43C9-9A89-94D8F97802B6}" type="sibTrans" cxnId="{8D5F52AA-8329-40DE-A0B8-5FF06BE05953}">
      <dgm:prSet/>
      <dgm:spPr/>
      <dgm:t>
        <a:bodyPr/>
        <a:lstStyle/>
        <a:p>
          <a:endParaRPr lang="en-US"/>
        </a:p>
      </dgm:t>
    </dgm:pt>
    <dgm:pt modelId="{6D180329-FAAC-4DD3-B396-F84AFB3CFC9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Take care of the nonprofit by ensuring prudent use of all assets, including facility, people, and good will.</a:t>
          </a:r>
        </a:p>
      </dgm:t>
    </dgm:pt>
    <dgm:pt modelId="{41F017FD-EAB5-4459-9720-11CC1FEDA16E}" type="parTrans" cxnId="{9FA93ED4-1F63-4F30-90BD-3FA317E9924E}">
      <dgm:prSet/>
      <dgm:spPr/>
      <dgm:t>
        <a:bodyPr/>
        <a:lstStyle/>
        <a:p>
          <a:endParaRPr lang="en-US"/>
        </a:p>
      </dgm:t>
    </dgm:pt>
    <dgm:pt modelId="{EACA8F31-3B2E-453B-A262-6212ED14A95F}" type="sibTrans" cxnId="{9FA93ED4-1F63-4F30-90BD-3FA317E9924E}">
      <dgm:prSet/>
      <dgm:spPr/>
      <dgm:t>
        <a:bodyPr/>
        <a:lstStyle/>
        <a:p>
          <a:endParaRPr lang="en-US"/>
        </a:p>
      </dgm:t>
    </dgm:pt>
    <dgm:pt modelId="{9538DE79-A722-4068-997A-9C88CF5CDA91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b="1" dirty="0"/>
            <a:t>Duty of Loyalty</a:t>
          </a:r>
          <a:endParaRPr lang="en-US" sz="2800" dirty="0"/>
        </a:p>
      </dgm:t>
    </dgm:pt>
    <dgm:pt modelId="{34A189EC-4020-4CEB-9929-E362CDA27773}" type="parTrans" cxnId="{7EE604EE-99D0-46CD-A1DE-776B1C54F686}">
      <dgm:prSet/>
      <dgm:spPr/>
      <dgm:t>
        <a:bodyPr/>
        <a:lstStyle/>
        <a:p>
          <a:endParaRPr lang="en-US"/>
        </a:p>
      </dgm:t>
    </dgm:pt>
    <dgm:pt modelId="{42F001F1-943F-42BB-AF23-6451BA8FD4E6}" type="sibTrans" cxnId="{7EE604EE-99D0-46CD-A1DE-776B1C54F686}">
      <dgm:prSet/>
      <dgm:spPr/>
      <dgm:t>
        <a:bodyPr/>
        <a:lstStyle/>
        <a:p>
          <a:endParaRPr lang="en-US"/>
        </a:p>
      </dgm:t>
    </dgm:pt>
    <dgm:pt modelId="{C9876CCB-1FF6-4411-993A-0B34826D3F1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Ensure that the nonprofit's activities and transactions are, first and foremost, advancing its mission; Recognize and disclose conflicts of interest; Make decisions that are in the best interest of the nonprofit corporation; </a:t>
          </a:r>
          <a:r>
            <a:rPr lang="en-US" i="1"/>
            <a:t>not in the best interest of the individual board member</a:t>
          </a:r>
          <a:r>
            <a:rPr lang="en-US"/>
            <a:t> (or any other individual or for-profit entity).</a:t>
          </a:r>
        </a:p>
      </dgm:t>
    </dgm:pt>
    <dgm:pt modelId="{46E9371D-B46B-43C3-AEA5-C3FD9DF7783D}" type="parTrans" cxnId="{1D176405-F5AF-49C1-AC27-FC7EFFB7C02A}">
      <dgm:prSet/>
      <dgm:spPr/>
      <dgm:t>
        <a:bodyPr/>
        <a:lstStyle/>
        <a:p>
          <a:endParaRPr lang="en-US"/>
        </a:p>
      </dgm:t>
    </dgm:pt>
    <dgm:pt modelId="{ED4CEFC5-9829-48C3-B824-1D6CF87200B9}" type="sibTrans" cxnId="{1D176405-F5AF-49C1-AC27-FC7EFFB7C02A}">
      <dgm:prSet/>
      <dgm:spPr/>
      <dgm:t>
        <a:bodyPr/>
        <a:lstStyle/>
        <a:p>
          <a:endParaRPr lang="en-US"/>
        </a:p>
      </dgm:t>
    </dgm:pt>
    <dgm:pt modelId="{5D4B5334-483F-4880-833C-89DDE3177EB3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b="1" dirty="0"/>
            <a:t>Duty of Obedience</a:t>
          </a:r>
          <a:endParaRPr lang="en-US" sz="2800" dirty="0"/>
        </a:p>
      </dgm:t>
    </dgm:pt>
    <dgm:pt modelId="{67AC51D7-963D-4664-BC32-1CF940E67482}" type="parTrans" cxnId="{81687E72-D27D-4AF0-8965-48287D723EDD}">
      <dgm:prSet/>
      <dgm:spPr/>
      <dgm:t>
        <a:bodyPr/>
        <a:lstStyle/>
        <a:p>
          <a:endParaRPr lang="en-US"/>
        </a:p>
      </dgm:t>
    </dgm:pt>
    <dgm:pt modelId="{DA1B8357-2483-4383-A44E-6FE6621B4505}" type="sibTrans" cxnId="{81687E72-D27D-4AF0-8965-48287D723EDD}">
      <dgm:prSet/>
      <dgm:spPr/>
      <dgm:t>
        <a:bodyPr/>
        <a:lstStyle/>
        <a:p>
          <a:endParaRPr lang="en-US"/>
        </a:p>
      </dgm:t>
    </dgm:pt>
    <dgm:pt modelId="{C205F15D-159B-4913-A5AC-AAE4527E1C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Ensure that the nonprofit obeys applicable laws and regulations; follows its own bylaws; and that the nonprofit adheres to its stated corporate purposes/mission.</a:t>
          </a:r>
        </a:p>
      </dgm:t>
    </dgm:pt>
    <dgm:pt modelId="{B113D330-9FA4-4DE8-AF78-701FFD41EC7A}" type="parTrans" cxnId="{99058D5C-A52D-4346-950D-3A375B715F66}">
      <dgm:prSet/>
      <dgm:spPr/>
      <dgm:t>
        <a:bodyPr/>
        <a:lstStyle/>
        <a:p>
          <a:endParaRPr lang="en-US"/>
        </a:p>
      </dgm:t>
    </dgm:pt>
    <dgm:pt modelId="{CC433859-9ECD-4768-B20D-44BF2595F83D}" type="sibTrans" cxnId="{99058D5C-A52D-4346-950D-3A375B715F66}">
      <dgm:prSet/>
      <dgm:spPr/>
      <dgm:t>
        <a:bodyPr/>
        <a:lstStyle/>
        <a:p>
          <a:endParaRPr lang="en-US"/>
        </a:p>
      </dgm:t>
    </dgm:pt>
    <dgm:pt modelId="{DF3934B8-60CE-488D-9A78-D0A8FE7626E9}" type="pres">
      <dgm:prSet presAssocID="{0A725F56-E41A-4973-86AD-3AAFF549CEE7}" presName="root" presStyleCnt="0">
        <dgm:presLayoutVars>
          <dgm:dir/>
          <dgm:resizeHandles val="exact"/>
        </dgm:presLayoutVars>
      </dgm:prSet>
      <dgm:spPr/>
    </dgm:pt>
    <dgm:pt modelId="{7E56F622-5035-4697-9CD8-2799C215DDD0}" type="pres">
      <dgm:prSet presAssocID="{A7D53922-25A7-4AF1-8B2F-E9FFA5C42BB6}" presName="compNode" presStyleCnt="0"/>
      <dgm:spPr/>
    </dgm:pt>
    <dgm:pt modelId="{C6EBD722-728D-413B-8C33-5C3FFFA3EBD0}" type="pres">
      <dgm:prSet presAssocID="{A7D53922-25A7-4AF1-8B2F-E9FFA5C42BB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fighter"/>
        </a:ext>
      </dgm:extLst>
    </dgm:pt>
    <dgm:pt modelId="{2BB4F127-DBAE-4FF6-BB43-C991C0621D9B}" type="pres">
      <dgm:prSet presAssocID="{A7D53922-25A7-4AF1-8B2F-E9FFA5C42BB6}" presName="iconSpace" presStyleCnt="0"/>
      <dgm:spPr/>
    </dgm:pt>
    <dgm:pt modelId="{5F9764D7-CC8F-47CA-B043-489BB5DC20FF}" type="pres">
      <dgm:prSet presAssocID="{A7D53922-25A7-4AF1-8B2F-E9FFA5C42BB6}" presName="parTx" presStyleLbl="revTx" presStyleIdx="0" presStyleCnt="6">
        <dgm:presLayoutVars>
          <dgm:chMax val="0"/>
          <dgm:chPref val="0"/>
        </dgm:presLayoutVars>
      </dgm:prSet>
      <dgm:spPr/>
    </dgm:pt>
    <dgm:pt modelId="{556D8BCA-37F3-464E-94F8-FC8AF5A4D99F}" type="pres">
      <dgm:prSet presAssocID="{A7D53922-25A7-4AF1-8B2F-E9FFA5C42BB6}" presName="txSpace" presStyleCnt="0"/>
      <dgm:spPr/>
    </dgm:pt>
    <dgm:pt modelId="{E6187966-A251-48CB-BEE5-63E98AE9823B}" type="pres">
      <dgm:prSet presAssocID="{A7D53922-25A7-4AF1-8B2F-E9FFA5C42BB6}" presName="desTx" presStyleLbl="revTx" presStyleIdx="1" presStyleCnt="6">
        <dgm:presLayoutVars/>
      </dgm:prSet>
      <dgm:spPr/>
    </dgm:pt>
    <dgm:pt modelId="{6DE6E185-5374-4514-B9CE-CABCEC0EFC62}" type="pres">
      <dgm:prSet presAssocID="{E8D42DDD-9516-43C9-9A89-94D8F97802B6}" presName="sibTrans" presStyleCnt="0"/>
      <dgm:spPr/>
    </dgm:pt>
    <dgm:pt modelId="{08348E10-6C1C-4876-92FA-EAAA21866AA5}" type="pres">
      <dgm:prSet presAssocID="{9538DE79-A722-4068-997A-9C88CF5CDA91}" presName="compNode" presStyleCnt="0"/>
      <dgm:spPr/>
    </dgm:pt>
    <dgm:pt modelId="{3C10ADB7-99D1-4738-9E3E-60A00DDAA073}" type="pres">
      <dgm:prSet presAssocID="{9538DE79-A722-4068-997A-9C88CF5CDA9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DC587E4-4D82-47C7-8439-C36F51426FD9}" type="pres">
      <dgm:prSet presAssocID="{9538DE79-A722-4068-997A-9C88CF5CDA91}" presName="iconSpace" presStyleCnt="0"/>
      <dgm:spPr/>
    </dgm:pt>
    <dgm:pt modelId="{600AC9E2-C907-492D-AB80-6ABC38C95752}" type="pres">
      <dgm:prSet presAssocID="{9538DE79-A722-4068-997A-9C88CF5CDA91}" presName="parTx" presStyleLbl="revTx" presStyleIdx="2" presStyleCnt="6">
        <dgm:presLayoutVars>
          <dgm:chMax val="0"/>
          <dgm:chPref val="0"/>
        </dgm:presLayoutVars>
      </dgm:prSet>
      <dgm:spPr/>
    </dgm:pt>
    <dgm:pt modelId="{EBE7D861-717B-4EA8-B8B0-EF67E7268A38}" type="pres">
      <dgm:prSet presAssocID="{9538DE79-A722-4068-997A-9C88CF5CDA91}" presName="txSpace" presStyleCnt="0"/>
      <dgm:spPr/>
    </dgm:pt>
    <dgm:pt modelId="{834D8FBD-5FCC-45A4-913A-8B9962C89804}" type="pres">
      <dgm:prSet presAssocID="{9538DE79-A722-4068-997A-9C88CF5CDA91}" presName="desTx" presStyleLbl="revTx" presStyleIdx="3" presStyleCnt="6">
        <dgm:presLayoutVars/>
      </dgm:prSet>
      <dgm:spPr/>
    </dgm:pt>
    <dgm:pt modelId="{2790C2EA-330C-4D9A-BBDA-EAE9A6246DE4}" type="pres">
      <dgm:prSet presAssocID="{42F001F1-943F-42BB-AF23-6451BA8FD4E6}" presName="sibTrans" presStyleCnt="0"/>
      <dgm:spPr/>
    </dgm:pt>
    <dgm:pt modelId="{7A928F09-1259-4598-81A7-7731D24109A5}" type="pres">
      <dgm:prSet presAssocID="{5D4B5334-483F-4880-833C-89DDE3177EB3}" presName="compNode" presStyleCnt="0"/>
      <dgm:spPr/>
    </dgm:pt>
    <dgm:pt modelId="{D69A0492-C8B6-41B3-990B-1A41FE3CA7FC}" type="pres">
      <dgm:prSet presAssocID="{5D4B5334-483F-4880-833C-89DDE3177EB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3B6E214A-057F-42B5-9B0A-CF9BEB0A7380}" type="pres">
      <dgm:prSet presAssocID="{5D4B5334-483F-4880-833C-89DDE3177EB3}" presName="iconSpace" presStyleCnt="0"/>
      <dgm:spPr/>
    </dgm:pt>
    <dgm:pt modelId="{BB9E15CF-03A9-4D34-A6B8-F3F08CFB6B6F}" type="pres">
      <dgm:prSet presAssocID="{5D4B5334-483F-4880-833C-89DDE3177EB3}" presName="parTx" presStyleLbl="revTx" presStyleIdx="4" presStyleCnt="6">
        <dgm:presLayoutVars>
          <dgm:chMax val="0"/>
          <dgm:chPref val="0"/>
        </dgm:presLayoutVars>
      </dgm:prSet>
      <dgm:spPr/>
    </dgm:pt>
    <dgm:pt modelId="{81E817E0-58A3-4E2A-A913-E06F1737C795}" type="pres">
      <dgm:prSet presAssocID="{5D4B5334-483F-4880-833C-89DDE3177EB3}" presName="txSpace" presStyleCnt="0"/>
      <dgm:spPr/>
    </dgm:pt>
    <dgm:pt modelId="{55012F32-E178-40F1-8452-C20E4EEBE11A}" type="pres">
      <dgm:prSet presAssocID="{5D4B5334-483F-4880-833C-89DDE3177EB3}" presName="desTx" presStyleLbl="revTx" presStyleIdx="5" presStyleCnt="6">
        <dgm:presLayoutVars/>
      </dgm:prSet>
      <dgm:spPr/>
    </dgm:pt>
  </dgm:ptLst>
  <dgm:cxnLst>
    <dgm:cxn modelId="{1D176405-F5AF-49C1-AC27-FC7EFFB7C02A}" srcId="{9538DE79-A722-4068-997A-9C88CF5CDA91}" destId="{C9876CCB-1FF6-4411-993A-0B34826D3F17}" srcOrd="0" destOrd="0" parTransId="{46E9371D-B46B-43C3-AEA5-C3FD9DF7783D}" sibTransId="{ED4CEFC5-9829-48C3-B824-1D6CF87200B9}"/>
    <dgm:cxn modelId="{B1624D0B-6DD4-4C63-8E66-4FE65FE56F4F}" type="presOf" srcId="{5D4B5334-483F-4880-833C-89DDE3177EB3}" destId="{BB9E15CF-03A9-4D34-A6B8-F3F08CFB6B6F}" srcOrd="0" destOrd="0" presId="urn:microsoft.com/office/officeart/2018/2/layout/IconLabelDescriptionList"/>
    <dgm:cxn modelId="{99058D5C-A52D-4346-950D-3A375B715F66}" srcId="{5D4B5334-483F-4880-833C-89DDE3177EB3}" destId="{C205F15D-159B-4913-A5AC-AAE4527E1C10}" srcOrd="0" destOrd="0" parTransId="{B113D330-9FA4-4DE8-AF78-701FFD41EC7A}" sibTransId="{CC433859-9ECD-4768-B20D-44BF2595F83D}"/>
    <dgm:cxn modelId="{7536E360-A7F0-484A-B8FA-5869962EE5E0}" type="presOf" srcId="{9538DE79-A722-4068-997A-9C88CF5CDA91}" destId="{600AC9E2-C907-492D-AB80-6ABC38C95752}" srcOrd="0" destOrd="0" presId="urn:microsoft.com/office/officeart/2018/2/layout/IconLabelDescriptionList"/>
    <dgm:cxn modelId="{81687E72-D27D-4AF0-8965-48287D723EDD}" srcId="{0A725F56-E41A-4973-86AD-3AAFF549CEE7}" destId="{5D4B5334-483F-4880-833C-89DDE3177EB3}" srcOrd="2" destOrd="0" parTransId="{67AC51D7-963D-4664-BC32-1CF940E67482}" sibTransId="{DA1B8357-2483-4383-A44E-6FE6621B4505}"/>
    <dgm:cxn modelId="{F191008F-17A3-4D5B-996A-ADBB70BE0D0D}" type="presOf" srcId="{C205F15D-159B-4913-A5AC-AAE4527E1C10}" destId="{55012F32-E178-40F1-8452-C20E4EEBE11A}" srcOrd="0" destOrd="0" presId="urn:microsoft.com/office/officeart/2018/2/layout/IconLabelDescriptionList"/>
    <dgm:cxn modelId="{E6BE1991-0BD3-40AD-94B0-DA07816CE3EF}" type="presOf" srcId="{C9876CCB-1FF6-4411-993A-0B34826D3F17}" destId="{834D8FBD-5FCC-45A4-913A-8B9962C89804}" srcOrd="0" destOrd="0" presId="urn:microsoft.com/office/officeart/2018/2/layout/IconLabelDescriptionList"/>
    <dgm:cxn modelId="{23717BA0-A8E9-456C-B5F8-A8190DBE915B}" type="presOf" srcId="{A7D53922-25A7-4AF1-8B2F-E9FFA5C42BB6}" destId="{5F9764D7-CC8F-47CA-B043-489BB5DC20FF}" srcOrd="0" destOrd="0" presId="urn:microsoft.com/office/officeart/2018/2/layout/IconLabelDescriptionList"/>
    <dgm:cxn modelId="{8D5F52AA-8329-40DE-A0B8-5FF06BE05953}" srcId="{0A725F56-E41A-4973-86AD-3AAFF549CEE7}" destId="{A7D53922-25A7-4AF1-8B2F-E9FFA5C42BB6}" srcOrd="0" destOrd="0" parTransId="{A29F0736-9933-4BBA-8ACA-40B70F81B6A9}" sibTransId="{E8D42DDD-9516-43C9-9A89-94D8F97802B6}"/>
    <dgm:cxn modelId="{E6C03AD0-FAF0-4A93-BB0E-FCF8110B0065}" type="presOf" srcId="{6D180329-FAAC-4DD3-B396-F84AFB3CFC91}" destId="{E6187966-A251-48CB-BEE5-63E98AE9823B}" srcOrd="0" destOrd="0" presId="urn:microsoft.com/office/officeart/2018/2/layout/IconLabelDescriptionList"/>
    <dgm:cxn modelId="{9FA93ED4-1F63-4F30-90BD-3FA317E9924E}" srcId="{A7D53922-25A7-4AF1-8B2F-E9FFA5C42BB6}" destId="{6D180329-FAAC-4DD3-B396-F84AFB3CFC91}" srcOrd="0" destOrd="0" parTransId="{41F017FD-EAB5-4459-9720-11CC1FEDA16E}" sibTransId="{EACA8F31-3B2E-453B-A262-6212ED14A95F}"/>
    <dgm:cxn modelId="{29B3DCE0-5038-4584-A835-B020C4AE5D79}" type="presOf" srcId="{0A725F56-E41A-4973-86AD-3AAFF549CEE7}" destId="{DF3934B8-60CE-488D-9A78-D0A8FE7626E9}" srcOrd="0" destOrd="0" presId="urn:microsoft.com/office/officeart/2018/2/layout/IconLabelDescriptionList"/>
    <dgm:cxn modelId="{7EE604EE-99D0-46CD-A1DE-776B1C54F686}" srcId="{0A725F56-E41A-4973-86AD-3AAFF549CEE7}" destId="{9538DE79-A722-4068-997A-9C88CF5CDA91}" srcOrd="1" destOrd="0" parTransId="{34A189EC-4020-4CEB-9929-E362CDA27773}" sibTransId="{42F001F1-943F-42BB-AF23-6451BA8FD4E6}"/>
    <dgm:cxn modelId="{9EB960C8-925D-4DD2-9DA9-F34B46468511}" type="presParOf" srcId="{DF3934B8-60CE-488D-9A78-D0A8FE7626E9}" destId="{7E56F622-5035-4697-9CD8-2799C215DDD0}" srcOrd="0" destOrd="0" presId="urn:microsoft.com/office/officeart/2018/2/layout/IconLabelDescriptionList"/>
    <dgm:cxn modelId="{F29D5A8A-9BC2-469D-BCAE-193B43E9DCC5}" type="presParOf" srcId="{7E56F622-5035-4697-9CD8-2799C215DDD0}" destId="{C6EBD722-728D-413B-8C33-5C3FFFA3EBD0}" srcOrd="0" destOrd="0" presId="urn:microsoft.com/office/officeart/2018/2/layout/IconLabelDescriptionList"/>
    <dgm:cxn modelId="{240B1A53-B1C7-4AD3-9754-023032E95CB2}" type="presParOf" srcId="{7E56F622-5035-4697-9CD8-2799C215DDD0}" destId="{2BB4F127-DBAE-4FF6-BB43-C991C0621D9B}" srcOrd="1" destOrd="0" presId="urn:microsoft.com/office/officeart/2018/2/layout/IconLabelDescriptionList"/>
    <dgm:cxn modelId="{DC071024-B128-402E-BB6D-944594CC7B5C}" type="presParOf" srcId="{7E56F622-5035-4697-9CD8-2799C215DDD0}" destId="{5F9764D7-CC8F-47CA-B043-489BB5DC20FF}" srcOrd="2" destOrd="0" presId="urn:microsoft.com/office/officeart/2018/2/layout/IconLabelDescriptionList"/>
    <dgm:cxn modelId="{FE1EC318-03C3-4005-BE44-877BAC32198F}" type="presParOf" srcId="{7E56F622-5035-4697-9CD8-2799C215DDD0}" destId="{556D8BCA-37F3-464E-94F8-FC8AF5A4D99F}" srcOrd="3" destOrd="0" presId="urn:microsoft.com/office/officeart/2018/2/layout/IconLabelDescriptionList"/>
    <dgm:cxn modelId="{A419F9CA-8E93-4005-A57A-9CCE339B7683}" type="presParOf" srcId="{7E56F622-5035-4697-9CD8-2799C215DDD0}" destId="{E6187966-A251-48CB-BEE5-63E98AE9823B}" srcOrd="4" destOrd="0" presId="urn:microsoft.com/office/officeart/2018/2/layout/IconLabelDescriptionList"/>
    <dgm:cxn modelId="{07AC3BEB-227E-40DD-9081-2B9933268022}" type="presParOf" srcId="{DF3934B8-60CE-488D-9A78-D0A8FE7626E9}" destId="{6DE6E185-5374-4514-B9CE-CABCEC0EFC62}" srcOrd="1" destOrd="0" presId="urn:microsoft.com/office/officeart/2018/2/layout/IconLabelDescriptionList"/>
    <dgm:cxn modelId="{E9083FF8-297F-4690-9842-3A9684050CD3}" type="presParOf" srcId="{DF3934B8-60CE-488D-9A78-D0A8FE7626E9}" destId="{08348E10-6C1C-4876-92FA-EAAA21866AA5}" srcOrd="2" destOrd="0" presId="urn:microsoft.com/office/officeart/2018/2/layout/IconLabelDescriptionList"/>
    <dgm:cxn modelId="{9F065FF7-7C69-4D5E-9037-B546FEF48AA2}" type="presParOf" srcId="{08348E10-6C1C-4876-92FA-EAAA21866AA5}" destId="{3C10ADB7-99D1-4738-9E3E-60A00DDAA073}" srcOrd="0" destOrd="0" presId="urn:microsoft.com/office/officeart/2018/2/layout/IconLabelDescriptionList"/>
    <dgm:cxn modelId="{1F7CC7A2-BC5C-441C-84D5-8B21F5EC02AC}" type="presParOf" srcId="{08348E10-6C1C-4876-92FA-EAAA21866AA5}" destId="{3DC587E4-4D82-47C7-8439-C36F51426FD9}" srcOrd="1" destOrd="0" presId="urn:microsoft.com/office/officeart/2018/2/layout/IconLabelDescriptionList"/>
    <dgm:cxn modelId="{CC601C61-B051-43C3-82E7-989850D231E1}" type="presParOf" srcId="{08348E10-6C1C-4876-92FA-EAAA21866AA5}" destId="{600AC9E2-C907-492D-AB80-6ABC38C95752}" srcOrd="2" destOrd="0" presId="urn:microsoft.com/office/officeart/2018/2/layout/IconLabelDescriptionList"/>
    <dgm:cxn modelId="{6A27EF6D-495B-4067-BD8E-5A61F60B399E}" type="presParOf" srcId="{08348E10-6C1C-4876-92FA-EAAA21866AA5}" destId="{EBE7D861-717B-4EA8-B8B0-EF67E7268A38}" srcOrd="3" destOrd="0" presId="urn:microsoft.com/office/officeart/2018/2/layout/IconLabelDescriptionList"/>
    <dgm:cxn modelId="{1C111EF6-C846-415A-B33A-2D5EA3688CB0}" type="presParOf" srcId="{08348E10-6C1C-4876-92FA-EAAA21866AA5}" destId="{834D8FBD-5FCC-45A4-913A-8B9962C89804}" srcOrd="4" destOrd="0" presId="urn:microsoft.com/office/officeart/2018/2/layout/IconLabelDescriptionList"/>
    <dgm:cxn modelId="{522C4E68-0F27-4B88-B6DF-63761F27071B}" type="presParOf" srcId="{DF3934B8-60CE-488D-9A78-D0A8FE7626E9}" destId="{2790C2EA-330C-4D9A-BBDA-EAE9A6246DE4}" srcOrd="3" destOrd="0" presId="urn:microsoft.com/office/officeart/2018/2/layout/IconLabelDescriptionList"/>
    <dgm:cxn modelId="{40578D77-2103-450B-8790-A6D7724F35F9}" type="presParOf" srcId="{DF3934B8-60CE-488D-9A78-D0A8FE7626E9}" destId="{7A928F09-1259-4598-81A7-7731D24109A5}" srcOrd="4" destOrd="0" presId="urn:microsoft.com/office/officeart/2018/2/layout/IconLabelDescriptionList"/>
    <dgm:cxn modelId="{CA5B8280-4C73-4FDF-A552-8C28C8E653A1}" type="presParOf" srcId="{7A928F09-1259-4598-81A7-7731D24109A5}" destId="{D69A0492-C8B6-41B3-990B-1A41FE3CA7FC}" srcOrd="0" destOrd="0" presId="urn:microsoft.com/office/officeart/2018/2/layout/IconLabelDescriptionList"/>
    <dgm:cxn modelId="{365BFEE7-D4E0-4108-8874-7C652C204FD0}" type="presParOf" srcId="{7A928F09-1259-4598-81A7-7731D24109A5}" destId="{3B6E214A-057F-42B5-9B0A-CF9BEB0A7380}" srcOrd="1" destOrd="0" presId="urn:microsoft.com/office/officeart/2018/2/layout/IconLabelDescriptionList"/>
    <dgm:cxn modelId="{46B0A941-7A2C-4F81-97AC-CE36A7795E42}" type="presParOf" srcId="{7A928F09-1259-4598-81A7-7731D24109A5}" destId="{BB9E15CF-03A9-4D34-A6B8-F3F08CFB6B6F}" srcOrd="2" destOrd="0" presId="urn:microsoft.com/office/officeart/2018/2/layout/IconLabelDescriptionList"/>
    <dgm:cxn modelId="{EE256311-BB4E-4676-9620-031D18DB1599}" type="presParOf" srcId="{7A928F09-1259-4598-81A7-7731D24109A5}" destId="{81E817E0-58A3-4E2A-A913-E06F1737C795}" srcOrd="3" destOrd="0" presId="urn:microsoft.com/office/officeart/2018/2/layout/IconLabelDescriptionList"/>
    <dgm:cxn modelId="{489ED4EB-A778-4117-B789-E8F62404CD5F}" type="presParOf" srcId="{7A928F09-1259-4598-81A7-7731D24109A5}" destId="{55012F32-E178-40F1-8452-C20E4EEBE11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E13109-DB99-4FB1-A7BC-A11818513320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20B5576-6975-4144-A93E-5BE590359364}">
      <dgm:prSet/>
      <dgm:spPr/>
      <dgm:t>
        <a:bodyPr/>
        <a:lstStyle/>
        <a:p>
          <a:r>
            <a:rPr lang="en-US"/>
            <a:t>As a leader and public face of your organization, your responsibilities will always go beyond the fiduciary and legal.</a:t>
          </a:r>
        </a:p>
      </dgm:t>
    </dgm:pt>
    <dgm:pt modelId="{48B950A5-2B36-4058-83EC-AA5879C8A588}" type="parTrans" cxnId="{ECCA4204-399B-4C55-AC1B-83FCEC76A44C}">
      <dgm:prSet/>
      <dgm:spPr/>
      <dgm:t>
        <a:bodyPr/>
        <a:lstStyle/>
        <a:p>
          <a:endParaRPr lang="en-US"/>
        </a:p>
      </dgm:t>
    </dgm:pt>
    <dgm:pt modelId="{34CAA1D1-045D-4678-8C68-FBA2D84F3FB5}" type="sibTrans" cxnId="{ECCA4204-399B-4C55-AC1B-83FCEC76A44C}">
      <dgm:prSet/>
      <dgm:spPr/>
      <dgm:t>
        <a:bodyPr/>
        <a:lstStyle/>
        <a:p>
          <a:endParaRPr lang="en-US"/>
        </a:p>
      </dgm:t>
    </dgm:pt>
    <dgm:pt modelId="{DD4EA855-B358-4DAF-8C55-BD86BC0318EC}">
      <dgm:prSet/>
      <dgm:spPr/>
      <dgm:t>
        <a:bodyPr/>
        <a:lstStyle/>
        <a:p>
          <a:r>
            <a:rPr lang="en-US"/>
            <a:t>Building public trust through ethical leadership (i.e., responsible stewardship of resources, responsiveness to the public and transparency) is paramount. </a:t>
          </a:r>
        </a:p>
      </dgm:t>
    </dgm:pt>
    <dgm:pt modelId="{9E8E651D-1359-4209-896D-747297C80CA6}" type="parTrans" cxnId="{75988D2C-C611-4B09-9EA5-0438AE644F57}">
      <dgm:prSet/>
      <dgm:spPr/>
      <dgm:t>
        <a:bodyPr/>
        <a:lstStyle/>
        <a:p>
          <a:endParaRPr lang="en-US"/>
        </a:p>
      </dgm:t>
    </dgm:pt>
    <dgm:pt modelId="{4E571FE1-D2A5-4BE1-B010-451D5A29A45C}" type="sibTrans" cxnId="{75988D2C-C611-4B09-9EA5-0438AE644F57}">
      <dgm:prSet/>
      <dgm:spPr/>
      <dgm:t>
        <a:bodyPr/>
        <a:lstStyle/>
        <a:p>
          <a:endParaRPr lang="en-US"/>
        </a:p>
      </dgm:t>
    </dgm:pt>
    <dgm:pt modelId="{55670398-5231-4892-AA7B-816F84EA9B45}">
      <dgm:prSet/>
      <dgm:spPr/>
      <dgm:t>
        <a:bodyPr/>
        <a:lstStyle/>
        <a:p>
          <a:r>
            <a:rPr lang="en-US"/>
            <a:t>Your role as a board member is a critical part of your organization’s image.</a:t>
          </a:r>
        </a:p>
      </dgm:t>
    </dgm:pt>
    <dgm:pt modelId="{733CFBDA-AE06-4D83-B24F-F38828A703C0}" type="parTrans" cxnId="{2E57A8B3-2D84-40E2-9266-584265536F0D}">
      <dgm:prSet/>
      <dgm:spPr/>
      <dgm:t>
        <a:bodyPr/>
        <a:lstStyle/>
        <a:p>
          <a:endParaRPr lang="en-US"/>
        </a:p>
      </dgm:t>
    </dgm:pt>
    <dgm:pt modelId="{4B837E4B-BA57-41B6-B935-A455B227928B}" type="sibTrans" cxnId="{2E57A8B3-2D84-40E2-9266-584265536F0D}">
      <dgm:prSet/>
      <dgm:spPr/>
      <dgm:t>
        <a:bodyPr/>
        <a:lstStyle/>
        <a:p>
          <a:endParaRPr lang="en-US"/>
        </a:p>
      </dgm:t>
    </dgm:pt>
    <dgm:pt modelId="{BD2FF5C7-5CA9-4C7C-B29F-63F45F3AF907}">
      <dgm:prSet/>
      <dgm:spPr/>
      <dgm:t>
        <a:bodyPr/>
        <a:lstStyle/>
        <a:p>
          <a:r>
            <a:rPr lang="en-US"/>
            <a:t>Volunteers and donors are more likely to expend time and resources with organizations that they trust.</a:t>
          </a:r>
        </a:p>
      </dgm:t>
    </dgm:pt>
    <dgm:pt modelId="{50E6C556-CDCF-47EB-B50C-1A7011129B3E}" type="parTrans" cxnId="{F9960890-8A7C-4650-9B9A-6B298E240597}">
      <dgm:prSet/>
      <dgm:spPr/>
      <dgm:t>
        <a:bodyPr/>
        <a:lstStyle/>
        <a:p>
          <a:endParaRPr lang="en-US"/>
        </a:p>
      </dgm:t>
    </dgm:pt>
    <dgm:pt modelId="{69960642-5164-4AC8-BAF2-78CE4FB8BBBB}" type="sibTrans" cxnId="{F9960890-8A7C-4650-9B9A-6B298E240597}">
      <dgm:prSet/>
      <dgm:spPr/>
      <dgm:t>
        <a:bodyPr/>
        <a:lstStyle/>
        <a:p>
          <a:endParaRPr lang="en-US"/>
        </a:p>
      </dgm:t>
    </dgm:pt>
    <dgm:pt modelId="{723815D6-403E-462A-8B7A-CC5A88F85D0C}" type="pres">
      <dgm:prSet presAssocID="{E4E13109-DB99-4FB1-A7BC-A11818513320}" presName="outerComposite" presStyleCnt="0">
        <dgm:presLayoutVars>
          <dgm:chMax val="5"/>
          <dgm:dir/>
          <dgm:resizeHandles val="exact"/>
        </dgm:presLayoutVars>
      </dgm:prSet>
      <dgm:spPr/>
    </dgm:pt>
    <dgm:pt modelId="{6B785B92-11DA-4A48-80E8-B2F0169845D8}" type="pres">
      <dgm:prSet presAssocID="{E4E13109-DB99-4FB1-A7BC-A11818513320}" presName="dummyMaxCanvas" presStyleCnt="0">
        <dgm:presLayoutVars/>
      </dgm:prSet>
      <dgm:spPr/>
    </dgm:pt>
    <dgm:pt modelId="{1035AC94-4C82-4FC5-AABC-157A3D7A36A8}" type="pres">
      <dgm:prSet presAssocID="{E4E13109-DB99-4FB1-A7BC-A11818513320}" presName="FourNodes_1" presStyleLbl="node1" presStyleIdx="0" presStyleCnt="4">
        <dgm:presLayoutVars>
          <dgm:bulletEnabled val="1"/>
        </dgm:presLayoutVars>
      </dgm:prSet>
      <dgm:spPr/>
    </dgm:pt>
    <dgm:pt modelId="{85A24D6F-BCB7-4ABA-A369-8B43AC2BA6F4}" type="pres">
      <dgm:prSet presAssocID="{E4E13109-DB99-4FB1-A7BC-A11818513320}" presName="FourNodes_2" presStyleLbl="node1" presStyleIdx="1" presStyleCnt="4">
        <dgm:presLayoutVars>
          <dgm:bulletEnabled val="1"/>
        </dgm:presLayoutVars>
      </dgm:prSet>
      <dgm:spPr/>
    </dgm:pt>
    <dgm:pt modelId="{6F06392A-57A7-4185-8074-4782991A19BC}" type="pres">
      <dgm:prSet presAssocID="{E4E13109-DB99-4FB1-A7BC-A11818513320}" presName="FourNodes_3" presStyleLbl="node1" presStyleIdx="2" presStyleCnt="4">
        <dgm:presLayoutVars>
          <dgm:bulletEnabled val="1"/>
        </dgm:presLayoutVars>
      </dgm:prSet>
      <dgm:spPr/>
    </dgm:pt>
    <dgm:pt modelId="{04C50998-EDBD-414F-8E8C-3C82ED45FD34}" type="pres">
      <dgm:prSet presAssocID="{E4E13109-DB99-4FB1-A7BC-A11818513320}" presName="FourNodes_4" presStyleLbl="node1" presStyleIdx="3" presStyleCnt="4">
        <dgm:presLayoutVars>
          <dgm:bulletEnabled val="1"/>
        </dgm:presLayoutVars>
      </dgm:prSet>
      <dgm:spPr/>
    </dgm:pt>
    <dgm:pt modelId="{3CAF1726-CB89-4FB9-A1C9-C0E17D1B4CA8}" type="pres">
      <dgm:prSet presAssocID="{E4E13109-DB99-4FB1-A7BC-A11818513320}" presName="FourConn_1-2" presStyleLbl="fgAccFollowNode1" presStyleIdx="0" presStyleCnt="3">
        <dgm:presLayoutVars>
          <dgm:bulletEnabled val="1"/>
        </dgm:presLayoutVars>
      </dgm:prSet>
      <dgm:spPr/>
    </dgm:pt>
    <dgm:pt modelId="{49A5991D-191E-46A8-B613-25D77C7AD2CF}" type="pres">
      <dgm:prSet presAssocID="{E4E13109-DB99-4FB1-A7BC-A11818513320}" presName="FourConn_2-3" presStyleLbl="fgAccFollowNode1" presStyleIdx="1" presStyleCnt="3">
        <dgm:presLayoutVars>
          <dgm:bulletEnabled val="1"/>
        </dgm:presLayoutVars>
      </dgm:prSet>
      <dgm:spPr/>
    </dgm:pt>
    <dgm:pt modelId="{A32D9B45-5068-4C16-BC28-C1E85DDE7C23}" type="pres">
      <dgm:prSet presAssocID="{E4E13109-DB99-4FB1-A7BC-A11818513320}" presName="FourConn_3-4" presStyleLbl="fgAccFollowNode1" presStyleIdx="2" presStyleCnt="3">
        <dgm:presLayoutVars>
          <dgm:bulletEnabled val="1"/>
        </dgm:presLayoutVars>
      </dgm:prSet>
      <dgm:spPr/>
    </dgm:pt>
    <dgm:pt modelId="{26BCDD3D-6A9E-4AD3-8031-6D2D412B2E5C}" type="pres">
      <dgm:prSet presAssocID="{E4E13109-DB99-4FB1-A7BC-A11818513320}" presName="FourNodes_1_text" presStyleLbl="node1" presStyleIdx="3" presStyleCnt="4">
        <dgm:presLayoutVars>
          <dgm:bulletEnabled val="1"/>
        </dgm:presLayoutVars>
      </dgm:prSet>
      <dgm:spPr/>
    </dgm:pt>
    <dgm:pt modelId="{005B0058-9DC5-406D-807F-544B38ACE13E}" type="pres">
      <dgm:prSet presAssocID="{E4E13109-DB99-4FB1-A7BC-A11818513320}" presName="FourNodes_2_text" presStyleLbl="node1" presStyleIdx="3" presStyleCnt="4">
        <dgm:presLayoutVars>
          <dgm:bulletEnabled val="1"/>
        </dgm:presLayoutVars>
      </dgm:prSet>
      <dgm:spPr/>
    </dgm:pt>
    <dgm:pt modelId="{E02D529F-6C3E-467A-A4A5-1374552A3036}" type="pres">
      <dgm:prSet presAssocID="{E4E13109-DB99-4FB1-A7BC-A11818513320}" presName="FourNodes_3_text" presStyleLbl="node1" presStyleIdx="3" presStyleCnt="4">
        <dgm:presLayoutVars>
          <dgm:bulletEnabled val="1"/>
        </dgm:presLayoutVars>
      </dgm:prSet>
      <dgm:spPr/>
    </dgm:pt>
    <dgm:pt modelId="{ACAE8B87-96AB-4838-8C12-664BA3A9C886}" type="pres">
      <dgm:prSet presAssocID="{E4E13109-DB99-4FB1-A7BC-A1181851332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CCA4204-399B-4C55-AC1B-83FCEC76A44C}" srcId="{E4E13109-DB99-4FB1-A7BC-A11818513320}" destId="{120B5576-6975-4144-A93E-5BE590359364}" srcOrd="0" destOrd="0" parTransId="{48B950A5-2B36-4058-83EC-AA5879C8A588}" sibTransId="{34CAA1D1-045D-4678-8C68-FBA2D84F3FB5}"/>
    <dgm:cxn modelId="{9D07301E-47D4-46C1-B90C-FF10E9B32931}" type="presOf" srcId="{55670398-5231-4892-AA7B-816F84EA9B45}" destId="{E02D529F-6C3E-467A-A4A5-1374552A3036}" srcOrd="1" destOrd="0" presId="urn:microsoft.com/office/officeart/2005/8/layout/vProcess5"/>
    <dgm:cxn modelId="{8A2CA52B-0CD7-4DD3-986D-811E81C635B3}" type="presOf" srcId="{120B5576-6975-4144-A93E-5BE590359364}" destId="{1035AC94-4C82-4FC5-AABC-157A3D7A36A8}" srcOrd="0" destOrd="0" presId="urn:microsoft.com/office/officeart/2005/8/layout/vProcess5"/>
    <dgm:cxn modelId="{75988D2C-C611-4B09-9EA5-0438AE644F57}" srcId="{E4E13109-DB99-4FB1-A7BC-A11818513320}" destId="{DD4EA855-B358-4DAF-8C55-BD86BC0318EC}" srcOrd="1" destOrd="0" parTransId="{9E8E651D-1359-4209-896D-747297C80CA6}" sibTransId="{4E571FE1-D2A5-4BE1-B010-451D5A29A45C}"/>
    <dgm:cxn modelId="{1BC51D2F-D0FD-4CC1-9656-9204A6A7239E}" type="presOf" srcId="{BD2FF5C7-5CA9-4C7C-B29F-63F45F3AF907}" destId="{04C50998-EDBD-414F-8E8C-3C82ED45FD34}" srcOrd="0" destOrd="0" presId="urn:microsoft.com/office/officeart/2005/8/layout/vProcess5"/>
    <dgm:cxn modelId="{6035AE5B-48AA-4851-A2F5-817775A6936A}" type="presOf" srcId="{DD4EA855-B358-4DAF-8C55-BD86BC0318EC}" destId="{85A24D6F-BCB7-4ABA-A369-8B43AC2BA6F4}" srcOrd="0" destOrd="0" presId="urn:microsoft.com/office/officeart/2005/8/layout/vProcess5"/>
    <dgm:cxn modelId="{BB04BA44-3C36-464A-AD4A-2C2EEB9E0237}" type="presOf" srcId="{DD4EA855-B358-4DAF-8C55-BD86BC0318EC}" destId="{005B0058-9DC5-406D-807F-544B38ACE13E}" srcOrd="1" destOrd="0" presId="urn:microsoft.com/office/officeart/2005/8/layout/vProcess5"/>
    <dgm:cxn modelId="{5544904E-4DB5-4581-89C4-38AE341D4CB0}" type="presOf" srcId="{4B837E4B-BA57-41B6-B935-A455B227928B}" destId="{A32D9B45-5068-4C16-BC28-C1E85DDE7C23}" srcOrd="0" destOrd="0" presId="urn:microsoft.com/office/officeart/2005/8/layout/vProcess5"/>
    <dgm:cxn modelId="{D0012C70-E34F-4BD3-9151-2B20EA12919B}" type="presOf" srcId="{55670398-5231-4892-AA7B-816F84EA9B45}" destId="{6F06392A-57A7-4185-8074-4782991A19BC}" srcOrd="0" destOrd="0" presId="urn:microsoft.com/office/officeart/2005/8/layout/vProcess5"/>
    <dgm:cxn modelId="{B32CC682-92E2-47E1-9EF5-2560DC0E33F0}" type="presOf" srcId="{BD2FF5C7-5CA9-4C7C-B29F-63F45F3AF907}" destId="{ACAE8B87-96AB-4838-8C12-664BA3A9C886}" srcOrd="1" destOrd="0" presId="urn:microsoft.com/office/officeart/2005/8/layout/vProcess5"/>
    <dgm:cxn modelId="{F9960890-8A7C-4650-9B9A-6B298E240597}" srcId="{E4E13109-DB99-4FB1-A7BC-A11818513320}" destId="{BD2FF5C7-5CA9-4C7C-B29F-63F45F3AF907}" srcOrd="3" destOrd="0" parTransId="{50E6C556-CDCF-47EB-B50C-1A7011129B3E}" sibTransId="{69960642-5164-4AC8-BAF2-78CE4FB8BBBB}"/>
    <dgm:cxn modelId="{76F278A5-0E8C-4284-A72D-D0DEAFC00691}" type="presOf" srcId="{34CAA1D1-045D-4678-8C68-FBA2D84F3FB5}" destId="{3CAF1726-CB89-4FB9-A1C9-C0E17D1B4CA8}" srcOrd="0" destOrd="0" presId="urn:microsoft.com/office/officeart/2005/8/layout/vProcess5"/>
    <dgm:cxn modelId="{D391D3AB-78C8-4F11-9100-6A3321C121AC}" type="presOf" srcId="{4E571FE1-D2A5-4BE1-B010-451D5A29A45C}" destId="{49A5991D-191E-46A8-B613-25D77C7AD2CF}" srcOrd="0" destOrd="0" presId="urn:microsoft.com/office/officeart/2005/8/layout/vProcess5"/>
    <dgm:cxn modelId="{BB286AAD-9293-4D62-9E74-F86403C36722}" type="presOf" srcId="{120B5576-6975-4144-A93E-5BE590359364}" destId="{26BCDD3D-6A9E-4AD3-8031-6D2D412B2E5C}" srcOrd="1" destOrd="0" presId="urn:microsoft.com/office/officeart/2005/8/layout/vProcess5"/>
    <dgm:cxn modelId="{2E57A8B3-2D84-40E2-9266-584265536F0D}" srcId="{E4E13109-DB99-4FB1-A7BC-A11818513320}" destId="{55670398-5231-4892-AA7B-816F84EA9B45}" srcOrd="2" destOrd="0" parTransId="{733CFBDA-AE06-4D83-B24F-F38828A703C0}" sibTransId="{4B837E4B-BA57-41B6-B935-A455B227928B}"/>
    <dgm:cxn modelId="{1ADFCBD0-EE73-4837-A368-EC92C3B49F38}" type="presOf" srcId="{E4E13109-DB99-4FB1-A7BC-A11818513320}" destId="{723815D6-403E-462A-8B7A-CC5A88F85D0C}" srcOrd="0" destOrd="0" presId="urn:microsoft.com/office/officeart/2005/8/layout/vProcess5"/>
    <dgm:cxn modelId="{AF1F6F7F-B1C9-47B5-9C82-3BA5693E9EAD}" type="presParOf" srcId="{723815D6-403E-462A-8B7A-CC5A88F85D0C}" destId="{6B785B92-11DA-4A48-80E8-B2F0169845D8}" srcOrd="0" destOrd="0" presId="urn:microsoft.com/office/officeart/2005/8/layout/vProcess5"/>
    <dgm:cxn modelId="{4B59D99F-4B19-4450-805F-BF67CD9D0A7B}" type="presParOf" srcId="{723815D6-403E-462A-8B7A-CC5A88F85D0C}" destId="{1035AC94-4C82-4FC5-AABC-157A3D7A36A8}" srcOrd="1" destOrd="0" presId="urn:microsoft.com/office/officeart/2005/8/layout/vProcess5"/>
    <dgm:cxn modelId="{C1D6AB9B-AFC4-4B38-9E19-29FCA04E994D}" type="presParOf" srcId="{723815D6-403E-462A-8B7A-CC5A88F85D0C}" destId="{85A24D6F-BCB7-4ABA-A369-8B43AC2BA6F4}" srcOrd="2" destOrd="0" presId="urn:microsoft.com/office/officeart/2005/8/layout/vProcess5"/>
    <dgm:cxn modelId="{71A988CE-D77D-49BF-BADF-89694B806E0C}" type="presParOf" srcId="{723815D6-403E-462A-8B7A-CC5A88F85D0C}" destId="{6F06392A-57A7-4185-8074-4782991A19BC}" srcOrd="3" destOrd="0" presId="urn:microsoft.com/office/officeart/2005/8/layout/vProcess5"/>
    <dgm:cxn modelId="{BB0AE356-2188-490F-AB5F-45E802F51268}" type="presParOf" srcId="{723815D6-403E-462A-8B7A-CC5A88F85D0C}" destId="{04C50998-EDBD-414F-8E8C-3C82ED45FD34}" srcOrd="4" destOrd="0" presId="urn:microsoft.com/office/officeart/2005/8/layout/vProcess5"/>
    <dgm:cxn modelId="{D3DCC9B8-1BFC-4874-B363-BDD54D3E0904}" type="presParOf" srcId="{723815D6-403E-462A-8B7A-CC5A88F85D0C}" destId="{3CAF1726-CB89-4FB9-A1C9-C0E17D1B4CA8}" srcOrd="5" destOrd="0" presId="urn:microsoft.com/office/officeart/2005/8/layout/vProcess5"/>
    <dgm:cxn modelId="{341C0385-F4A7-446E-9898-A47880BB03C1}" type="presParOf" srcId="{723815D6-403E-462A-8B7A-CC5A88F85D0C}" destId="{49A5991D-191E-46A8-B613-25D77C7AD2CF}" srcOrd="6" destOrd="0" presId="urn:microsoft.com/office/officeart/2005/8/layout/vProcess5"/>
    <dgm:cxn modelId="{BD530049-87B2-49C1-802B-8E4C2B19C483}" type="presParOf" srcId="{723815D6-403E-462A-8B7A-CC5A88F85D0C}" destId="{A32D9B45-5068-4C16-BC28-C1E85DDE7C23}" srcOrd="7" destOrd="0" presId="urn:microsoft.com/office/officeart/2005/8/layout/vProcess5"/>
    <dgm:cxn modelId="{A07333BD-D3BC-4C8E-AC07-3CBAB592E3BF}" type="presParOf" srcId="{723815D6-403E-462A-8B7A-CC5A88F85D0C}" destId="{26BCDD3D-6A9E-4AD3-8031-6D2D412B2E5C}" srcOrd="8" destOrd="0" presId="urn:microsoft.com/office/officeart/2005/8/layout/vProcess5"/>
    <dgm:cxn modelId="{17CE689B-EF5C-484B-AFFA-EBC4866052FB}" type="presParOf" srcId="{723815D6-403E-462A-8B7A-CC5A88F85D0C}" destId="{005B0058-9DC5-406D-807F-544B38ACE13E}" srcOrd="9" destOrd="0" presId="urn:microsoft.com/office/officeart/2005/8/layout/vProcess5"/>
    <dgm:cxn modelId="{E4F4E6C8-A718-438C-8142-319DB2531CFD}" type="presParOf" srcId="{723815D6-403E-462A-8B7A-CC5A88F85D0C}" destId="{E02D529F-6C3E-467A-A4A5-1374552A3036}" srcOrd="10" destOrd="0" presId="urn:microsoft.com/office/officeart/2005/8/layout/vProcess5"/>
    <dgm:cxn modelId="{E76D0BC6-D490-42A6-B31E-8D5604F12AE0}" type="presParOf" srcId="{723815D6-403E-462A-8B7A-CC5A88F85D0C}" destId="{ACAE8B87-96AB-4838-8C12-664BA3A9C88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BD722-728D-413B-8C33-5C3FFFA3EBD0}">
      <dsp:nvSpPr>
        <dsp:cNvPr id="0" name=""/>
        <dsp:cNvSpPr/>
      </dsp:nvSpPr>
      <dsp:spPr>
        <a:xfrm>
          <a:off x="3178" y="58729"/>
          <a:ext cx="1151718" cy="11517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764D7-CC8F-47CA-B043-489BB5DC20FF}">
      <dsp:nvSpPr>
        <dsp:cNvPr id="0" name=""/>
        <dsp:cNvSpPr/>
      </dsp:nvSpPr>
      <dsp:spPr>
        <a:xfrm>
          <a:off x="3178" y="1407235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b="1" kern="1200" dirty="0"/>
            <a:t>Duty of Care </a:t>
          </a:r>
          <a:endParaRPr lang="en-US" sz="2800" kern="1200" dirty="0"/>
        </a:p>
      </dsp:txBody>
      <dsp:txXfrm>
        <a:off x="3178" y="1407235"/>
        <a:ext cx="3290624" cy="493593"/>
      </dsp:txXfrm>
    </dsp:sp>
    <dsp:sp modelId="{E6187966-A251-48CB-BEE5-63E98AE9823B}">
      <dsp:nvSpPr>
        <dsp:cNvPr id="0" name=""/>
        <dsp:cNvSpPr/>
      </dsp:nvSpPr>
      <dsp:spPr>
        <a:xfrm>
          <a:off x="3178" y="1992358"/>
          <a:ext cx="3290624" cy="2642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Take care of the nonprofit by ensuring prudent use of all assets, including facility, people, and good will.</a:t>
          </a:r>
        </a:p>
      </dsp:txBody>
      <dsp:txXfrm>
        <a:off x="3178" y="1992358"/>
        <a:ext cx="3290624" cy="2642832"/>
      </dsp:txXfrm>
    </dsp:sp>
    <dsp:sp modelId="{3C10ADB7-99D1-4738-9E3E-60A00DDAA073}">
      <dsp:nvSpPr>
        <dsp:cNvPr id="0" name=""/>
        <dsp:cNvSpPr/>
      </dsp:nvSpPr>
      <dsp:spPr>
        <a:xfrm>
          <a:off x="3869662" y="58729"/>
          <a:ext cx="1151718" cy="11517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AC9E2-C907-492D-AB80-6ABC38C95752}">
      <dsp:nvSpPr>
        <dsp:cNvPr id="0" name=""/>
        <dsp:cNvSpPr/>
      </dsp:nvSpPr>
      <dsp:spPr>
        <a:xfrm>
          <a:off x="3869662" y="1407235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b="1" kern="1200" dirty="0"/>
            <a:t>Duty of Loyalty</a:t>
          </a:r>
          <a:endParaRPr lang="en-US" sz="2800" kern="1200" dirty="0"/>
        </a:p>
      </dsp:txBody>
      <dsp:txXfrm>
        <a:off x="3869662" y="1407235"/>
        <a:ext cx="3290624" cy="493593"/>
      </dsp:txXfrm>
    </dsp:sp>
    <dsp:sp modelId="{834D8FBD-5FCC-45A4-913A-8B9962C89804}">
      <dsp:nvSpPr>
        <dsp:cNvPr id="0" name=""/>
        <dsp:cNvSpPr/>
      </dsp:nvSpPr>
      <dsp:spPr>
        <a:xfrm>
          <a:off x="3869662" y="1992358"/>
          <a:ext cx="3290624" cy="2642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Ensure that the nonprofit's activities and transactions are, first and foremost, advancing its mission; Recognize and disclose conflicts of interest; Make decisions that are in the best interest of the nonprofit corporation; </a:t>
          </a:r>
          <a:r>
            <a:rPr lang="en-US" sz="1700" i="1" kern="1200"/>
            <a:t>not in the best interest of the individual board member</a:t>
          </a:r>
          <a:r>
            <a:rPr lang="en-US" sz="1700" kern="1200"/>
            <a:t> (or any other individual or for-profit entity).</a:t>
          </a:r>
        </a:p>
      </dsp:txBody>
      <dsp:txXfrm>
        <a:off x="3869662" y="1992358"/>
        <a:ext cx="3290624" cy="2642832"/>
      </dsp:txXfrm>
    </dsp:sp>
    <dsp:sp modelId="{D69A0492-C8B6-41B3-990B-1A41FE3CA7FC}">
      <dsp:nvSpPr>
        <dsp:cNvPr id="0" name=""/>
        <dsp:cNvSpPr/>
      </dsp:nvSpPr>
      <dsp:spPr>
        <a:xfrm>
          <a:off x="7736146" y="58729"/>
          <a:ext cx="1151718" cy="11517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9E15CF-03A9-4D34-A6B8-F3F08CFB6B6F}">
      <dsp:nvSpPr>
        <dsp:cNvPr id="0" name=""/>
        <dsp:cNvSpPr/>
      </dsp:nvSpPr>
      <dsp:spPr>
        <a:xfrm>
          <a:off x="7736146" y="1407235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b="1" kern="1200" dirty="0"/>
            <a:t>Duty of Obedience</a:t>
          </a:r>
          <a:endParaRPr lang="en-US" sz="2800" kern="1200" dirty="0"/>
        </a:p>
      </dsp:txBody>
      <dsp:txXfrm>
        <a:off x="7736146" y="1407235"/>
        <a:ext cx="3290624" cy="493593"/>
      </dsp:txXfrm>
    </dsp:sp>
    <dsp:sp modelId="{55012F32-E178-40F1-8452-C20E4EEBE11A}">
      <dsp:nvSpPr>
        <dsp:cNvPr id="0" name=""/>
        <dsp:cNvSpPr/>
      </dsp:nvSpPr>
      <dsp:spPr>
        <a:xfrm>
          <a:off x="7736146" y="1992358"/>
          <a:ext cx="3290624" cy="2642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Ensure that the nonprofit obeys applicable laws and regulations; follows its own bylaws; and that the nonprofit adheres to its stated corporate purposes/mission.</a:t>
          </a:r>
        </a:p>
      </dsp:txBody>
      <dsp:txXfrm>
        <a:off x="7736146" y="1992358"/>
        <a:ext cx="3290624" cy="26428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5AC94-4C82-4FC5-AABC-157A3D7A36A8}">
      <dsp:nvSpPr>
        <dsp:cNvPr id="0" name=""/>
        <dsp:cNvSpPr/>
      </dsp:nvSpPr>
      <dsp:spPr>
        <a:xfrm>
          <a:off x="0" y="0"/>
          <a:ext cx="5609896" cy="1036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As a leader and public face of your organization, your responsibilities will always go beyond the fiduciary and legal.</a:t>
          </a:r>
        </a:p>
      </dsp:txBody>
      <dsp:txXfrm>
        <a:off x="30344" y="30344"/>
        <a:ext cx="4404418" cy="975320"/>
      </dsp:txXfrm>
    </dsp:sp>
    <dsp:sp modelId="{85A24D6F-BCB7-4ABA-A369-8B43AC2BA6F4}">
      <dsp:nvSpPr>
        <dsp:cNvPr id="0" name=""/>
        <dsp:cNvSpPr/>
      </dsp:nvSpPr>
      <dsp:spPr>
        <a:xfrm>
          <a:off x="469828" y="1224374"/>
          <a:ext cx="5609896" cy="1036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Building public trust through ethical leadership (i.e., responsible stewardship of resources, responsiveness to the public and transparency) is paramount. </a:t>
          </a:r>
        </a:p>
      </dsp:txBody>
      <dsp:txXfrm>
        <a:off x="500172" y="1254718"/>
        <a:ext cx="4405973" cy="975320"/>
      </dsp:txXfrm>
    </dsp:sp>
    <dsp:sp modelId="{6F06392A-57A7-4185-8074-4782991A19BC}">
      <dsp:nvSpPr>
        <dsp:cNvPr id="0" name=""/>
        <dsp:cNvSpPr/>
      </dsp:nvSpPr>
      <dsp:spPr>
        <a:xfrm>
          <a:off x="932645" y="2448748"/>
          <a:ext cx="5609896" cy="1036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Your role as a board member is a critical part of your organization’s image.</a:t>
          </a:r>
        </a:p>
      </dsp:txBody>
      <dsp:txXfrm>
        <a:off x="962989" y="2479092"/>
        <a:ext cx="4412985" cy="975320"/>
      </dsp:txXfrm>
    </dsp:sp>
    <dsp:sp modelId="{04C50998-EDBD-414F-8E8C-3C82ED45FD34}">
      <dsp:nvSpPr>
        <dsp:cNvPr id="0" name=""/>
        <dsp:cNvSpPr/>
      </dsp:nvSpPr>
      <dsp:spPr>
        <a:xfrm>
          <a:off x="1402473" y="3673122"/>
          <a:ext cx="5609896" cy="1036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Volunteers and donors are more likely to expend time and resources with organizations that they trust.</a:t>
          </a:r>
        </a:p>
      </dsp:txBody>
      <dsp:txXfrm>
        <a:off x="1432817" y="3703466"/>
        <a:ext cx="4405973" cy="975320"/>
      </dsp:txXfrm>
    </dsp:sp>
    <dsp:sp modelId="{3CAF1726-CB89-4FB9-A1C9-C0E17D1B4CA8}">
      <dsp:nvSpPr>
        <dsp:cNvPr id="0" name=""/>
        <dsp:cNvSpPr/>
      </dsp:nvSpPr>
      <dsp:spPr>
        <a:xfrm>
          <a:off x="4936490" y="793488"/>
          <a:ext cx="673405" cy="673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5088006" y="793488"/>
        <a:ext cx="370373" cy="506737"/>
      </dsp:txXfrm>
    </dsp:sp>
    <dsp:sp modelId="{49A5991D-191E-46A8-B613-25D77C7AD2CF}">
      <dsp:nvSpPr>
        <dsp:cNvPr id="0" name=""/>
        <dsp:cNvSpPr/>
      </dsp:nvSpPr>
      <dsp:spPr>
        <a:xfrm>
          <a:off x="5406319" y="2017862"/>
          <a:ext cx="673405" cy="673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5557835" y="2017862"/>
        <a:ext cx="370373" cy="506737"/>
      </dsp:txXfrm>
    </dsp:sp>
    <dsp:sp modelId="{A32D9B45-5068-4C16-BC28-C1E85DDE7C23}">
      <dsp:nvSpPr>
        <dsp:cNvPr id="0" name=""/>
        <dsp:cNvSpPr/>
      </dsp:nvSpPr>
      <dsp:spPr>
        <a:xfrm>
          <a:off x="5869135" y="3242236"/>
          <a:ext cx="673405" cy="673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6020651" y="3242236"/>
        <a:ext cx="370373" cy="506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9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4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8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3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2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8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5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8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170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6" r:id="rId6"/>
    <p:sldLayoutId id="2147483691" r:id="rId7"/>
    <p:sldLayoutId id="2147483692" r:id="rId8"/>
    <p:sldLayoutId id="2147483693" r:id="rId9"/>
    <p:sldLayoutId id="2147483695" r:id="rId10"/>
    <p:sldLayoutId id="2147483694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17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55" name="Rectangle 119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A7E53-AF6D-250D-6F50-C7EFC2735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900129" cy="3779995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Calisto MT" panose="02040603050505030304" pitchFamily="18" charset="77"/>
              </a:rPr>
              <a:t>Legal accountability and transparency of Non-Profit Boards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90C7A-CE8D-4478-AF69-48377E2CE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FFFFFF">
                    <a:alpha val="75000"/>
                  </a:srgbClr>
                </a:solidFill>
              </a:rPr>
              <a:t>BRIDGING COLUMBIA 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CANDACE C. SHIVER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NOVEMBER 16, 2022</a:t>
            </a:r>
          </a:p>
        </p:txBody>
      </p:sp>
      <p:sp>
        <p:nvSpPr>
          <p:cNvPr id="156" name="Rectangle 121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Vector background of vibrant colors splashing">
            <a:extLst>
              <a:ext uri="{FF2B5EF4-FFF2-40B4-BE49-F238E27FC236}">
                <a16:creationId xmlns:a16="http://schemas.microsoft.com/office/drawing/2014/main" id="{AC9F3789-789E-C2B8-8CF0-4390F07F21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62" r="9163" b="1"/>
          <a:stretch/>
        </p:blipFill>
        <p:spPr>
          <a:xfrm>
            <a:off x="4654295" y="457200"/>
            <a:ext cx="7086151" cy="589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58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9447E-3C91-0783-3791-D200D45B8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858" y="842721"/>
            <a:ext cx="11029616" cy="698769"/>
          </a:xfrm>
        </p:spPr>
        <p:txBody>
          <a:bodyPr>
            <a:normAutofit/>
          </a:bodyPr>
          <a:lstStyle/>
          <a:p>
            <a:r>
              <a:rPr lang="en-US" sz="2800" b="1" dirty="0"/>
              <a:t>Board Duties and Responsibilities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AEEB3B00-A378-FAAC-19A8-1B28C268E5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19863"/>
              </p:ext>
            </p:extLst>
          </p:nvPr>
        </p:nvGraphicFramePr>
        <p:xfrm>
          <a:off x="581025" y="1713653"/>
          <a:ext cx="11029950" cy="469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40488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543054-BBAE-F145-7539-0DE1CC16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56" y="1037967"/>
            <a:ext cx="3567563" cy="4709131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Ethical Leadership and Public Trust</a:t>
            </a:r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877CD6AF-7323-3111-4E1A-31D5BE675F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461047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590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62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64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Rectangle 66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543054-BBAE-F145-7539-0DE1CC16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7" y="1037967"/>
            <a:ext cx="3992046" cy="4709131"/>
          </a:xfrm>
        </p:spPr>
        <p:txBody>
          <a:bodyPr anchor="ctr">
            <a:normAutofit/>
          </a:bodyPr>
          <a:lstStyle/>
          <a:p>
            <a:r>
              <a:rPr lang="en-US" sz="2800" b="1" dirty="0">
                <a:solidFill>
                  <a:srgbClr val="FFFEFF"/>
                </a:solidFill>
              </a:rPr>
              <a:t>ADOPTING A </a:t>
            </a:r>
            <a:br>
              <a:rPr lang="en-US" sz="2400" b="1" dirty="0">
                <a:solidFill>
                  <a:srgbClr val="FFFEFF"/>
                </a:solidFill>
              </a:rPr>
            </a:br>
            <a:r>
              <a:rPr lang="en-US" sz="2800" b="1" dirty="0">
                <a:solidFill>
                  <a:srgbClr val="FFFEFF"/>
                </a:solidFill>
              </a:rPr>
              <a:t>“CODE OF ETHICS</a:t>
            </a:r>
            <a:r>
              <a:rPr lang="en-US" sz="3200" b="1" dirty="0">
                <a:solidFill>
                  <a:srgbClr val="FFFEFF"/>
                </a:solidFill>
              </a:rPr>
              <a:t>”</a:t>
            </a:r>
            <a:endParaRPr lang="en-US" b="1" dirty="0">
              <a:solidFill>
                <a:srgbClr val="FFFEFF"/>
              </a:solidFill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98A7DD98-8215-9841-AC65-89028ED4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731520"/>
            <a:ext cx="6725899" cy="585216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b="0" i="0" dirty="0">
                <a:effectLst/>
                <a:latin typeface="+mj-lt"/>
              </a:rPr>
              <a:t>It's useful to adopt a set of principles to guide your nonprofit organization’s decision making and activities, as well as the behavior of your employees, volunteers, and board members. </a:t>
            </a:r>
          </a:p>
          <a:p>
            <a:pPr>
              <a:lnSpc>
                <a:spcPct val="110000"/>
              </a:lnSpc>
            </a:pPr>
            <a:r>
              <a:rPr lang="en-US" b="0" i="0" dirty="0">
                <a:effectLst/>
                <a:latin typeface="+mj-lt"/>
              </a:rPr>
              <a:t>These principles could be called a "code of ethics" but they might be called the nonprofit's "statement of values" , “core values”, or "code of conduct“. </a:t>
            </a:r>
          </a:p>
          <a:p>
            <a:pPr>
              <a:lnSpc>
                <a:spcPct val="110000"/>
              </a:lnSpc>
            </a:pPr>
            <a:r>
              <a:rPr lang="en-US" b="0" i="0" dirty="0">
                <a:effectLst/>
                <a:latin typeface="+mj-lt"/>
              </a:rPr>
              <a:t>PURPOSE: To</a:t>
            </a:r>
            <a:r>
              <a:rPr lang="en-US" b="0" i="1" dirty="0">
                <a:effectLst/>
                <a:latin typeface="+mj-lt"/>
              </a:rPr>
              <a:t> formally </a:t>
            </a:r>
            <a:r>
              <a:rPr lang="en-US" b="0" i="0" dirty="0">
                <a:effectLst/>
                <a:latin typeface="+mj-lt"/>
              </a:rPr>
              <a:t>provide employees, volunteers, and board members with guidelines for making ethical choices and to ensure that there is accountability for those choices. </a:t>
            </a:r>
          </a:p>
          <a:p>
            <a:pPr>
              <a:lnSpc>
                <a:spcPct val="110000"/>
              </a:lnSpc>
            </a:pPr>
            <a:r>
              <a:rPr lang="en-US" b="0" i="0" dirty="0">
                <a:effectLst/>
                <a:latin typeface="+mj-lt"/>
              </a:rPr>
              <a:t>When board members of a charitable nonprofit adopt a code of ethics, they are expressing their commitment to ethical behavior. Such a commitment goes a long way to earning the public’s trust. </a:t>
            </a:r>
          </a:p>
          <a:p>
            <a:pPr>
              <a:lnSpc>
                <a:spcPct val="110000"/>
              </a:lnSpc>
            </a:pPr>
            <a:r>
              <a:rPr lang="en-US" b="0" i="0" dirty="0">
                <a:effectLst/>
                <a:latin typeface="+mj-lt"/>
              </a:rPr>
              <a:t>Principles of honesty, integrity, transparency, confidentiality, non-discrimination, anti-harass</a:t>
            </a:r>
            <a:r>
              <a:rPr lang="en-US" dirty="0">
                <a:latin typeface="+mj-lt"/>
              </a:rPr>
              <a:t>ment, </a:t>
            </a:r>
            <a:r>
              <a:rPr lang="en-US" b="0" i="0" dirty="0">
                <a:effectLst/>
                <a:latin typeface="+mj-lt"/>
              </a:rPr>
              <a:t>and equity are examples of values that can be expressed in a charitable nonprofit's code of ethics - but there may be other values that are very important and unique to your nonprofit - and you may wish to spell those out so that the donating public, prospective employees, volunteers, and any persons who may be considering partnering with your organization, </a:t>
            </a:r>
            <a:r>
              <a:rPr lang="en-US" dirty="0">
                <a:latin typeface="+mj-lt"/>
              </a:rPr>
              <a:t>are</a:t>
            </a:r>
            <a:r>
              <a:rPr lang="en-US" b="0" i="0" dirty="0">
                <a:effectLst/>
                <a:latin typeface="+mj-lt"/>
              </a:rPr>
              <a:t> aware of </a:t>
            </a:r>
            <a:r>
              <a:rPr lang="en-US" dirty="0">
                <a:latin typeface="+mj-lt"/>
              </a:rPr>
              <a:t>your v</a:t>
            </a:r>
            <a:r>
              <a:rPr lang="en-US" b="0" i="0" dirty="0">
                <a:effectLst/>
                <a:latin typeface="+mj-lt"/>
              </a:rPr>
              <a:t>alues</a:t>
            </a:r>
            <a:r>
              <a:rPr lang="en-US" dirty="0">
                <a:latin typeface="+mj-lt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062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81">
            <a:extLst>
              <a:ext uri="{FF2B5EF4-FFF2-40B4-BE49-F238E27FC236}">
                <a16:creationId xmlns:a16="http://schemas.microsoft.com/office/drawing/2014/main" id="{ADB08581-279A-478B-83DD-945E4CB34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83">
            <a:extLst>
              <a:ext uri="{FF2B5EF4-FFF2-40B4-BE49-F238E27FC236}">
                <a16:creationId xmlns:a16="http://schemas.microsoft.com/office/drawing/2014/main" id="{21E40D98-2DD7-4DBC-9170-584D5BA2D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7507224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4" name="Rectangle 85">
            <a:extLst>
              <a:ext uri="{FF2B5EF4-FFF2-40B4-BE49-F238E27FC236}">
                <a16:creationId xmlns:a16="http://schemas.microsoft.com/office/drawing/2014/main" id="{56F5A787-B406-4A79-B561-57041C4B0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7" y="618067"/>
            <a:ext cx="7503665" cy="5774265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543054-BBAE-F145-7539-0DE1CC16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41" y="824439"/>
            <a:ext cx="7032916" cy="691649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Case study – </a:t>
            </a:r>
            <a:r>
              <a:rPr lang="en-US" b="1" dirty="0" err="1">
                <a:solidFill>
                  <a:srgbClr val="FFFFFF"/>
                </a:solidFill>
              </a:rPr>
              <a:t>favre</a:t>
            </a:r>
            <a:r>
              <a:rPr lang="en-US" b="1" dirty="0">
                <a:solidFill>
                  <a:srgbClr val="FFFFFF"/>
                </a:solidFill>
              </a:rPr>
              <a:t> 4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7DD98-8215-9841-AC65-89028ED4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83" y="1722461"/>
            <a:ext cx="6855115" cy="44974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1700" b="0" i="0" dirty="0">
                <a:solidFill>
                  <a:srgbClr val="FFFFFF"/>
                </a:solidFill>
                <a:effectLst/>
                <a:latin typeface="+mj-lt"/>
              </a:rPr>
              <a:t>Favre 4 Hope, a non-profit established by Hall of Famer/former NFL quarterback Brett Favre, a part of what is reported to be the largest corruption case in Mississippi state history involving the misappropriation of millions of dollars.</a:t>
            </a:r>
          </a:p>
          <a:p>
            <a:pPr>
              <a:lnSpc>
                <a:spcPct val="110000"/>
              </a:lnSpc>
            </a:pPr>
            <a:r>
              <a:rPr lang="en-US" sz="1700" b="0" i="0" dirty="0">
                <a:solidFill>
                  <a:srgbClr val="FFFFFF"/>
                </a:solidFill>
                <a:effectLst/>
                <a:latin typeface="+mj-lt"/>
              </a:rPr>
              <a:t>Favre 4 Hope’s mission is to help charities that provide support to underserved and disabled children and breast cancer patients</a:t>
            </a:r>
          </a:p>
          <a:p>
            <a:pPr>
              <a:lnSpc>
                <a:spcPct val="110000"/>
              </a:lnSpc>
            </a:pPr>
            <a:r>
              <a:rPr lang="en-US" sz="1700" b="0" i="0" dirty="0">
                <a:solidFill>
                  <a:srgbClr val="FFFFFF"/>
                </a:solidFill>
                <a:effectLst/>
                <a:latin typeface="+mj-lt"/>
              </a:rPr>
              <a:t>Favre requested (and was awarded) money from the Temporary Assistance for Needy Families (TANF) program, a federal program that provides grant funds to states and territories to help families in need.</a:t>
            </a:r>
          </a:p>
          <a:p>
            <a:pPr>
              <a:lnSpc>
                <a:spcPct val="110000"/>
              </a:lnSpc>
            </a:pPr>
            <a:r>
              <a:rPr lang="en-US" sz="1700" b="0" i="0" dirty="0">
                <a:solidFill>
                  <a:srgbClr val="FFFFFF"/>
                </a:solidFill>
                <a:effectLst/>
                <a:latin typeface="+mj-lt"/>
              </a:rPr>
              <a:t>Despite warnings from the governor that the </a:t>
            </a:r>
            <a:r>
              <a:rPr lang="en-US" sz="1700" dirty="0">
                <a:solidFill>
                  <a:srgbClr val="FFFFFF"/>
                </a:solidFill>
                <a:latin typeface="+mj-lt"/>
              </a:rPr>
              <a:t>“use of the funds is tightly controlled and any improper use of the funds could result in violation of Federal law,” Favre insisted on using the funds to pay for a new volleyball facility at the University of Southern Mississippi, his alma mater, among other “personally-motivated” uses.</a:t>
            </a:r>
          </a:p>
          <a:p>
            <a:pPr>
              <a:lnSpc>
                <a:spcPct val="110000"/>
              </a:lnSpc>
            </a:pPr>
            <a:r>
              <a:rPr lang="en-US" sz="1700" dirty="0">
                <a:solidFill>
                  <a:srgbClr val="FFFFFF"/>
                </a:solidFill>
                <a:latin typeface="+mj-lt"/>
              </a:rPr>
              <a:t>T</a:t>
            </a:r>
            <a:r>
              <a:rPr lang="en-US" sz="1700" b="0" i="0" dirty="0">
                <a:solidFill>
                  <a:srgbClr val="FFFFFF"/>
                </a:solidFill>
                <a:effectLst/>
                <a:latin typeface="+mj-lt"/>
              </a:rPr>
              <a:t>he nonprofit organization allegedly funneled more than $130,000 million to the Universit</a:t>
            </a:r>
            <a:r>
              <a:rPr lang="en-US" sz="1700" dirty="0">
                <a:solidFill>
                  <a:srgbClr val="FFFFFF"/>
                </a:solidFill>
                <a:latin typeface="+mj-lt"/>
              </a:rPr>
              <a:t>y of Southern Mississippi Athletic Foundation from 2018 to 2020.</a:t>
            </a:r>
          </a:p>
          <a:p>
            <a:pPr>
              <a:lnSpc>
                <a:spcPct val="110000"/>
              </a:lnSpc>
            </a:pPr>
            <a:endParaRPr lang="en-US" sz="1200" b="0" i="0" dirty="0">
              <a:solidFill>
                <a:srgbClr val="FFFFFF"/>
              </a:solidFill>
              <a:effectLst/>
              <a:latin typeface="+mj-lt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1200" b="0" i="0" dirty="0">
              <a:solidFill>
                <a:srgbClr val="FFFFFF"/>
              </a:solidFill>
              <a:effectLst/>
              <a:latin typeface="+mj-lt"/>
            </a:endParaRPr>
          </a:p>
        </p:txBody>
      </p:sp>
      <p:pic>
        <p:nvPicPr>
          <p:cNvPr id="9" name="Picture 8" descr="Text, logo, company name&#10;&#10;Description automatically generated">
            <a:extLst>
              <a:ext uri="{FF2B5EF4-FFF2-40B4-BE49-F238E27FC236}">
                <a16:creationId xmlns:a16="http://schemas.microsoft.com/office/drawing/2014/main" id="{12FC7533-F957-6863-DCCA-C2A4EF035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8107" y="1137912"/>
            <a:ext cx="3895595" cy="1470586"/>
          </a:xfrm>
          <a:prstGeom prst="rect">
            <a:avLst/>
          </a:prstGeom>
        </p:spPr>
      </p:pic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B416AE61-79CD-9F08-C2DA-0357624B6D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46" r="24114" b="-1"/>
          <a:stretch/>
        </p:blipFill>
        <p:spPr>
          <a:xfrm>
            <a:off x="8379798" y="3283529"/>
            <a:ext cx="3495881" cy="267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65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52FF1B8-145F-47AA-9F6F-7DA3201AA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C85DF-0178-CE2F-9F9C-2302D631E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346136"/>
          </a:xfrm>
        </p:spPr>
        <p:txBody>
          <a:bodyPr>
            <a:normAutofit/>
          </a:bodyPr>
          <a:lstStyle/>
          <a:p>
            <a:r>
              <a:rPr lang="en-US" sz="440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FDFD6-F6BB-4017-7814-AC1035539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4330930"/>
            <a:ext cx="6798608" cy="907819"/>
          </a:xfrm>
        </p:spPr>
        <p:txBody>
          <a:bodyPr>
            <a:normAutofit/>
          </a:bodyPr>
          <a:lstStyle/>
          <a:p>
            <a:r>
              <a:rPr lang="en-US" sz="2000" dirty="0"/>
              <a:t>Thank you.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FE8A8C-8C1F-40A1-8A45-9D05B0DD8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EF8C3-8F8A-447D-A5FF-C12426825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511BAF-6DC3-420A-8603-96945C66A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4ECB0264-B996-8A44-C640-D7C3BDD11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852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5423</TotalTime>
  <Words>638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Nova Light</vt:lpstr>
      <vt:lpstr>Calisto MT</vt:lpstr>
      <vt:lpstr>Gill Sans MT</vt:lpstr>
      <vt:lpstr>Wingdings 2</vt:lpstr>
      <vt:lpstr>DividendVTI</vt:lpstr>
      <vt:lpstr>Legal accountability and transparency of Non-Profit Boards</vt:lpstr>
      <vt:lpstr>Board Duties and Responsibilities </vt:lpstr>
      <vt:lpstr>Ethical Leadership and Public Trust</vt:lpstr>
      <vt:lpstr>ADOPTING A  “CODE OF ETHICS”</vt:lpstr>
      <vt:lpstr>Case study – favre 4 hope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Governance of Non-Profit Boards</dc:title>
  <dc:creator>Matthew Mcauthen</dc:creator>
  <cp:lastModifiedBy>Candace Shiver</cp:lastModifiedBy>
  <cp:revision>1</cp:revision>
  <dcterms:created xsi:type="dcterms:W3CDTF">2022-11-09T17:44:43Z</dcterms:created>
  <dcterms:modified xsi:type="dcterms:W3CDTF">2022-11-13T16:54:01Z</dcterms:modified>
</cp:coreProperties>
</file>